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599" r:id="rId2"/>
    <p:sldId id="517" r:id="rId3"/>
    <p:sldId id="600" r:id="rId4"/>
    <p:sldId id="605" r:id="rId5"/>
    <p:sldId id="692" r:id="rId6"/>
    <p:sldId id="617" r:id="rId7"/>
    <p:sldId id="618" r:id="rId8"/>
    <p:sldId id="621" r:id="rId9"/>
    <p:sldId id="612" r:id="rId10"/>
    <p:sldId id="677" r:id="rId11"/>
    <p:sldId id="679" r:id="rId12"/>
    <p:sldId id="623" r:id="rId13"/>
    <p:sldId id="632" r:id="rId14"/>
    <p:sldId id="689" r:id="rId15"/>
    <p:sldId id="693" r:id="rId16"/>
    <p:sldId id="694" r:id="rId17"/>
    <p:sldId id="257" r:id="rId18"/>
    <p:sldId id="620" r:id="rId19"/>
    <p:sldId id="547" r:id="rId20"/>
    <p:sldId id="543" r:id="rId21"/>
    <p:sldId id="676" r:id="rId22"/>
    <p:sldId id="533" r:id="rId23"/>
    <p:sldId id="633" r:id="rId24"/>
    <p:sldId id="622" r:id="rId25"/>
    <p:sldId id="272" r:id="rId26"/>
    <p:sldId id="685" r:id="rId27"/>
    <p:sldId id="556" r:id="rId28"/>
    <p:sldId id="690" r:id="rId29"/>
    <p:sldId id="691" r:id="rId30"/>
    <p:sldId id="686" r:id="rId31"/>
    <p:sldId id="688" r:id="rId32"/>
    <p:sldId id="687" r:id="rId33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69E6A04C-1CA5-46C3-9760-32C1365E39C9}">
          <p14:sldIdLst>
            <p14:sldId id="599"/>
            <p14:sldId id="517"/>
            <p14:sldId id="600"/>
            <p14:sldId id="605"/>
            <p14:sldId id="692"/>
            <p14:sldId id="617"/>
            <p14:sldId id="618"/>
            <p14:sldId id="621"/>
            <p14:sldId id="612"/>
            <p14:sldId id="677"/>
            <p14:sldId id="679"/>
            <p14:sldId id="623"/>
            <p14:sldId id="632"/>
            <p14:sldId id="689"/>
            <p14:sldId id="693"/>
            <p14:sldId id="694"/>
            <p14:sldId id="257"/>
            <p14:sldId id="620"/>
            <p14:sldId id="547"/>
            <p14:sldId id="543"/>
            <p14:sldId id="676"/>
            <p14:sldId id="533"/>
            <p14:sldId id="633"/>
            <p14:sldId id="622"/>
            <p14:sldId id="272"/>
            <p14:sldId id="685"/>
            <p14:sldId id="556"/>
            <p14:sldId id="690"/>
            <p14:sldId id="691"/>
            <p14:sldId id="686"/>
            <p14:sldId id="688"/>
            <p14:sldId id="6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B9B8"/>
    <a:srgbClr val="FF0066"/>
    <a:srgbClr val="FFCCFF"/>
    <a:srgbClr val="FF6699"/>
    <a:srgbClr val="FF99CC"/>
    <a:srgbClr val="FF3399"/>
    <a:srgbClr val="4F81BD"/>
    <a:srgbClr val="D7A574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4660" autoAdjust="0"/>
  </p:normalViewPr>
  <p:slideViewPr>
    <p:cSldViewPr>
      <p:cViewPr varScale="1">
        <p:scale>
          <a:sx n="107" d="100"/>
          <a:sy n="107" d="100"/>
        </p:scale>
        <p:origin x="63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6270"/>
    </p:cViewPr>
  </p:sorterViewPr>
  <p:notesViewPr>
    <p:cSldViewPr>
      <p:cViewPr varScale="1">
        <p:scale>
          <a:sx n="64" d="100"/>
          <a:sy n="64" d="100"/>
        </p:scale>
        <p:origin x="-3444" y="-108"/>
      </p:cViewPr>
      <p:guideLst>
        <p:guide orient="horz" pos="3224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076364" cy="511730"/>
          </a:xfrm>
          <a:prstGeom prst="rect">
            <a:avLst/>
          </a:prstGeom>
        </p:spPr>
        <p:txBody>
          <a:bodyPr vert="horz" lIns="95434" tIns="47716" rIns="95434" bIns="47716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1297" y="3"/>
            <a:ext cx="3076364" cy="511730"/>
          </a:xfrm>
          <a:prstGeom prst="rect">
            <a:avLst/>
          </a:prstGeom>
        </p:spPr>
        <p:txBody>
          <a:bodyPr vert="horz" lIns="95434" tIns="47716" rIns="95434" bIns="47716" rtlCol="0"/>
          <a:lstStyle>
            <a:lvl1pPr algn="r">
              <a:defRPr sz="1300"/>
            </a:lvl1pPr>
          </a:lstStyle>
          <a:p>
            <a:fld id="{AD6F4BE3-CA87-4D23-828C-12310B1D4FBC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6364" cy="511730"/>
          </a:xfrm>
          <a:prstGeom prst="rect">
            <a:avLst/>
          </a:prstGeom>
        </p:spPr>
        <p:txBody>
          <a:bodyPr vert="horz" lIns="95434" tIns="47716" rIns="95434" bIns="47716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1297" y="9721107"/>
            <a:ext cx="3076364" cy="511730"/>
          </a:xfrm>
          <a:prstGeom prst="rect">
            <a:avLst/>
          </a:prstGeom>
        </p:spPr>
        <p:txBody>
          <a:bodyPr vert="horz" lIns="95434" tIns="47716" rIns="95434" bIns="47716" rtlCol="0" anchor="b"/>
          <a:lstStyle>
            <a:lvl1pPr algn="r">
              <a:defRPr sz="1300"/>
            </a:lvl1pPr>
          </a:lstStyle>
          <a:p>
            <a:fld id="{85A971CF-ABC2-4ABD-B2D7-90C2F017D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8918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76977" cy="512143"/>
          </a:xfrm>
          <a:prstGeom prst="rect">
            <a:avLst/>
          </a:prstGeom>
        </p:spPr>
        <p:txBody>
          <a:bodyPr vert="horz" lIns="95434" tIns="47716" rIns="95434" bIns="47716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0651" y="3"/>
            <a:ext cx="3076976" cy="512143"/>
          </a:xfrm>
          <a:prstGeom prst="rect">
            <a:avLst/>
          </a:prstGeom>
        </p:spPr>
        <p:txBody>
          <a:bodyPr vert="horz" lIns="95434" tIns="47716" rIns="95434" bIns="47716" rtlCol="0"/>
          <a:lstStyle>
            <a:lvl1pPr algn="r">
              <a:defRPr sz="1300"/>
            </a:lvl1pPr>
          </a:lstStyle>
          <a:p>
            <a:fld id="{9EF0C2D8-24A4-4B28-901C-440CC40EC432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34" tIns="47716" rIns="95434" bIns="4771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430" y="4861235"/>
            <a:ext cx="5680444" cy="4605988"/>
          </a:xfrm>
          <a:prstGeom prst="rect">
            <a:avLst/>
          </a:prstGeom>
        </p:spPr>
        <p:txBody>
          <a:bodyPr vert="horz" lIns="95434" tIns="47716" rIns="95434" bIns="4771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720824"/>
            <a:ext cx="3076977" cy="512142"/>
          </a:xfrm>
          <a:prstGeom prst="rect">
            <a:avLst/>
          </a:prstGeom>
        </p:spPr>
        <p:txBody>
          <a:bodyPr vert="horz" lIns="95434" tIns="47716" rIns="95434" bIns="47716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0651" y="9720824"/>
            <a:ext cx="3076976" cy="512142"/>
          </a:xfrm>
          <a:prstGeom prst="rect">
            <a:avLst/>
          </a:prstGeom>
        </p:spPr>
        <p:txBody>
          <a:bodyPr vert="horz" lIns="95434" tIns="47716" rIns="95434" bIns="47716" rtlCol="0" anchor="b"/>
          <a:lstStyle>
            <a:lvl1pPr algn="r">
              <a:defRPr sz="1300"/>
            </a:lvl1pPr>
          </a:lstStyle>
          <a:p>
            <a:fld id="{E4A66CBD-7AD0-4C6D-86F5-2D3B8D4F5C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636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66CBD-7AD0-4C6D-86F5-2D3B8D4F5CC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924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6C198-190D-4FC9-861B-0071E0A1FFE0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4472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0B2F-55E4-40AE-86D9-0D019468F953}" type="datetime1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3E4A-5F4E-4E68-9885-B94437A69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Rectangle 10"/>
          <p:cNvSpPr/>
          <p:nvPr userDrawn="1"/>
        </p:nvSpPr>
        <p:spPr>
          <a:xfrm>
            <a:off x="1" y="0"/>
            <a:ext cx="282178" cy="6858000"/>
          </a:xfrm>
          <a:prstGeom prst="rect">
            <a:avLst/>
          </a:prstGeom>
          <a:gradFill>
            <a:gsLst>
              <a:gs pos="0">
                <a:srgbClr val="E28100"/>
              </a:gs>
              <a:gs pos="50000">
                <a:schemeClr val="bg1"/>
              </a:gs>
              <a:gs pos="71000">
                <a:srgbClr val="0070C0"/>
              </a:gs>
              <a:gs pos="100000">
                <a:srgbClr val="002086"/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l"/>
            <a:r>
              <a:rPr lang="en-US" altLang="ja-JP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  Daido University</a:t>
            </a:r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85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D8FC-3912-4A4C-94B1-D428A98B49FE}" type="datetime1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3E4A-5F4E-4E68-9885-B94437A69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820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9FD8-A763-4F26-9894-5510A56A80C4}" type="datetime1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3E4A-5F4E-4E68-9885-B94437A69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39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9416-1191-42FC-909F-3ADA98B89BFE}" type="datetime1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3E4A-5F4E-4E68-9885-B94437A69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146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18ED-AEBF-435B-AFB0-D37266D7B2BF}" type="datetime1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3E4A-5F4E-4E68-9885-B94437A69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533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B8F3-FD52-4610-A78A-CE3C91592A08}" type="datetime1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3E4A-5F4E-4E68-9885-B94437A69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0565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44A9-825C-4888-B669-90329892370D}" type="datetime1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3E4A-5F4E-4E68-9885-B94437A69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1550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1477-5B3D-4F54-8012-84C8695EDD6F}" type="datetime1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3E4A-5F4E-4E68-9885-B94437A69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6295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CD7E6-1DF5-4DF5-9E18-12DD5F86B141}" type="datetime1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3E4A-5F4E-4E68-9885-B94437A69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1734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053CB-E9A1-42FD-9244-FAD080FDAB94}" type="datetime1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3E4A-5F4E-4E68-9885-B94437A69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6314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7190-5206-41B9-B5DE-37EB7CDA6B18}" type="datetime1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3E4A-5F4E-4E68-9885-B94437A69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7374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E909F-EF40-4FFA-991E-EE1B1CD3C377}" type="datetime1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83E4A-5F4E-4E68-9885-B94437A69A7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7" name="Rectangle 10"/>
          <p:cNvSpPr/>
          <p:nvPr userDrawn="1"/>
        </p:nvSpPr>
        <p:spPr>
          <a:xfrm>
            <a:off x="1" y="0"/>
            <a:ext cx="282178" cy="6858000"/>
          </a:xfrm>
          <a:prstGeom prst="rect">
            <a:avLst/>
          </a:prstGeom>
          <a:gradFill>
            <a:gsLst>
              <a:gs pos="0">
                <a:srgbClr val="E28100"/>
              </a:gs>
              <a:gs pos="50000">
                <a:schemeClr val="bg1"/>
              </a:gs>
              <a:gs pos="71000">
                <a:srgbClr val="0070C0"/>
              </a:gs>
              <a:gs pos="100000">
                <a:srgbClr val="002086"/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l"/>
            <a:r>
              <a:rPr lang="en-US" altLang="ja-JP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  Daido University</a:t>
            </a:r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779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911891"/>
            <a:ext cx="8496944" cy="1292973"/>
          </a:xfrm>
        </p:spPr>
        <p:txBody>
          <a:bodyPr/>
          <a:lstStyle/>
          <a:p>
            <a:r>
              <a:rPr lang="ja-JP" altLang="en-US" sz="3600" dirty="0">
                <a:solidFill>
                  <a:srgbClr val="C0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名古屋市南区南部の</a:t>
            </a:r>
            <a:br>
              <a:rPr lang="en-US" altLang="ja-JP" sz="3600" dirty="0">
                <a:solidFill>
                  <a:srgbClr val="C0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lang="ja-JP" altLang="en-US" sz="3600" dirty="0">
                <a:solidFill>
                  <a:srgbClr val="C0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水害リスク情報と捉え方</a:t>
            </a:r>
            <a:endParaRPr kumimoji="1" lang="ja-JP" altLang="en-US" sz="3600" dirty="0">
              <a:solidFill>
                <a:srgbClr val="C0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2830" y="3796876"/>
            <a:ext cx="7797642" cy="2656460"/>
          </a:xfrm>
        </p:spPr>
        <p:txBody>
          <a:bodyPr>
            <a:normAutofit fontScale="77500" lnSpcReduction="20000"/>
          </a:bodyPr>
          <a:lstStyle/>
          <a:p>
            <a:r>
              <a:rPr lang="ja-JP" altLang="en-US" sz="36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大同大学　教授</a:t>
            </a:r>
            <a:endParaRPr lang="en-US" altLang="ja-JP" sz="36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zh-TW" altLang="en-US" sz="36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鷲見</a:t>
            </a:r>
            <a:r>
              <a:rPr lang="ja-JP" altLang="en-US" sz="36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（すみ）哲也</a:t>
            </a:r>
            <a:endParaRPr lang="en-US" altLang="ja-JP" sz="36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lang="en-US" altLang="ja-JP" sz="36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専門：水災害、流域水文学、河川環境学</a:t>
            </a:r>
            <a:endParaRPr lang="en-US" altLang="ja-JP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大同大学共同研究ラボ：コミュニティ防災ラボ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国交省：東海ネーデルランド高潮・洪水地域協議会ファシリテータ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75748" y="260648"/>
            <a:ext cx="438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2024/11/26 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南区危険物安全協会 講演</a:t>
            </a:r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id="{1096BDE5-3547-4972-29BE-EA958F63D534}"/>
              </a:ext>
            </a:extLst>
          </p:cNvPr>
          <p:cNvSpPr txBox="1">
            <a:spLocks/>
          </p:cNvSpPr>
          <p:nvPr/>
        </p:nvSpPr>
        <p:spPr>
          <a:xfrm>
            <a:off x="1213239" y="2446176"/>
            <a:ext cx="7416824" cy="910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～津波・豪雨・高潮～</a:t>
            </a:r>
            <a:endParaRPr lang="en-US" altLang="ja-JP" sz="3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80A65C2-173A-D05D-F4EA-BF2B9B3E9C96}"/>
              </a:ext>
            </a:extLst>
          </p:cNvPr>
          <p:cNvSpPr txBox="1"/>
          <p:nvPr/>
        </p:nvSpPr>
        <p:spPr>
          <a:xfrm>
            <a:off x="2177484" y="3172326"/>
            <a:ext cx="566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新しいハザードマップ情報を中心に扱いたいと思います。</a:t>
            </a:r>
          </a:p>
        </p:txBody>
      </p:sp>
    </p:spTree>
    <p:extLst>
      <p:ext uri="{BB962C8B-B14F-4D97-AF65-F5344CB8AC3E}">
        <p14:creationId xmlns:p14="http://schemas.microsoft.com/office/powerpoint/2010/main" val="28491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9A5ED9C4-CB82-56D9-A987-B3283A00F0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6926"/>
          <a:stretch/>
        </p:blipFill>
        <p:spPr>
          <a:xfrm>
            <a:off x="430153" y="1449180"/>
            <a:ext cx="4141847" cy="237626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064D6F8-480C-8EDE-ACC8-F4236178A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570" y="1449180"/>
            <a:ext cx="4441430" cy="2376264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F856B511-CF76-A28C-E3AE-FEF56129FD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35645"/>
            <a:ext cx="4320480" cy="243027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500AA96-4A64-1F62-854D-8FBD8090F4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50" y="4221088"/>
            <a:ext cx="4224470" cy="237626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D09E79F-A2FB-D8B0-51BE-27C03C7E951F}"/>
              </a:ext>
            </a:extLst>
          </p:cNvPr>
          <p:cNvSpPr txBox="1"/>
          <p:nvPr/>
        </p:nvSpPr>
        <p:spPr>
          <a:xfrm>
            <a:off x="2039297" y="320750"/>
            <a:ext cx="5543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天白川右岸堤防　河口</a:t>
            </a:r>
            <a:r>
              <a:rPr kumimoji="1" lang="en-US" altLang="ja-JP" dirty="0" err="1"/>
              <a:t>5km</a:t>
            </a:r>
            <a:r>
              <a:rPr kumimoji="1" lang="ja-JP" altLang="en-US" dirty="0"/>
              <a:t>付近　名鉄本線橋梁上流　</a:t>
            </a:r>
            <a:endParaRPr kumimoji="1" lang="en-US" altLang="ja-JP" dirty="0"/>
          </a:p>
          <a:p>
            <a:r>
              <a:rPr lang="ja-JP" altLang="en-US" dirty="0"/>
              <a:t>川側：天端から</a:t>
            </a:r>
            <a:r>
              <a:rPr lang="en-US" altLang="ja-JP" dirty="0" err="1"/>
              <a:t>1.2m</a:t>
            </a:r>
            <a:r>
              <a:rPr lang="ja-JP" altLang="en-US" dirty="0"/>
              <a:t>から護岸</a:t>
            </a:r>
            <a:br>
              <a:rPr lang="en-US" altLang="ja-JP" dirty="0"/>
            </a:br>
            <a:r>
              <a:rPr lang="ja-JP" altLang="en-US" dirty="0"/>
              <a:t>陸側：土羽。地盤高が低く，破堤時の氾濫が大きい地点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8981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5A22F70-59CD-124D-7C44-43E030BDC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494" y="1544187"/>
            <a:ext cx="3923928" cy="21407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28A1EDB-25AA-6D48-C156-8C7814930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797" y="3894733"/>
            <a:ext cx="6213942" cy="296326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1F8B130-F6A6-4C92-764A-519DF7914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544187"/>
            <a:ext cx="4991966" cy="244827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8B610A4-DE10-7A64-7405-FD10EEEDFE31}"/>
              </a:ext>
            </a:extLst>
          </p:cNvPr>
          <p:cNvSpPr txBox="1"/>
          <p:nvPr/>
        </p:nvSpPr>
        <p:spPr>
          <a:xfrm>
            <a:off x="2483768" y="116320"/>
            <a:ext cx="59923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国道</a:t>
            </a:r>
            <a:r>
              <a:rPr kumimoji="1" lang="en-US" altLang="ja-JP" dirty="0"/>
              <a:t>247</a:t>
            </a:r>
            <a:r>
              <a:rPr kumimoji="1" lang="ja-JP" altLang="en-US" dirty="0"/>
              <a:t>号線　橋梁付近　天白川右岸堤防</a:t>
            </a:r>
            <a:endParaRPr kumimoji="1" lang="en-US" altLang="ja-JP" dirty="0"/>
          </a:p>
          <a:p>
            <a:r>
              <a:rPr kumimoji="1" lang="ja-JP" altLang="en-US" dirty="0"/>
              <a:t>（パラペット，のり面・道路＝コンクリート張り，耐震補強済）</a:t>
            </a:r>
          </a:p>
          <a:p>
            <a:r>
              <a:rPr kumimoji="1" lang="ja-JP" altLang="en-US" dirty="0"/>
              <a:t>高潮堤防＝標高</a:t>
            </a:r>
            <a:r>
              <a:rPr kumimoji="1" lang="en-US" altLang="ja-JP" dirty="0" err="1"/>
              <a:t>5.0m</a:t>
            </a:r>
            <a:r>
              <a:rPr kumimoji="1" lang="en-US" altLang="ja-JP" dirty="0"/>
              <a:t> </a:t>
            </a:r>
            <a:endParaRPr lang="en-US" altLang="ja-JP" dirty="0"/>
          </a:p>
          <a:p>
            <a:r>
              <a:rPr kumimoji="1" lang="ja-JP" altLang="en-US" dirty="0"/>
              <a:t>　雨による増水＝洪水では氾濫しない</a:t>
            </a:r>
            <a:endParaRPr kumimoji="1" lang="en-US" altLang="ja-JP" dirty="0"/>
          </a:p>
          <a:p>
            <a:r>
              <a:rPr kumimoji="1" lang="ja-JP" altLang="en-US" dirty="0"/>
              <a:t>　高潮（想定最大）は越水，津波は超えない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31198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フリーフォーム: 図形 48">
            <a:extLst>
              <a:ext uri="{FF2B5EF4-FFF2-40B4-BE49-F238E27FC236}">
                <a16:creationId xmlns:a16="http://schemas.microsoft.com/office/drawing/2014/main" id="{82CD2F25-2A18-C4AD-A743-76099D3E47FC}"/>
              </a:ext>
            </a:extLst>
          </p:cNvPr>
          <p:cNvSpPr/>
          <p:nvPr/>
        </p:nvSpPr>
        <p:spPr>
          <a:xfrm>
            <a:off x="6994907" y="1423478"/>
            <a:ext cx="1607729" cy="2410591"/>
          </a:xfrm>
          <a:custGeom>
            <a:avLst/>
            <a:gdLst>
              <a:gd name="connsiteX0" fmla="*/ 1607729 w 1622556"/>
              <a:gd name="connsiteY0" fmla="*/ 135167 h 2433236"/>
              <a:gd name="connsiteX1" fmla="*/ 887293 w 1622556"/>
              <a:gd name="connsiteY1" fmla="*/ 15095 h 2433236"/>
              <a:gd name="connsiteX2" fmla="*/ 453184 w 1622556"/>
              <a:gd name="connsiteY2" fmla="*/ 421495 h 2433236"/>
              <a:gd name="connsiteX3" fmla="*/ 370057 w 1622556"/>
              <a:gd name="connsiteY3" fmla="*/ 994149 h 2433236"/>
              <a:gd name="connsiteX4" fmla="*/ 37548 w 1622556"/>
              <a:gd name="connsiteY4" fmla="*/ 1409786 h 2433236"/>
              <a:gd name="connsiteX5" fmla="*/ 19075 w 1622556"/>
              <a:gd name="connsiteY5" fmla="*/ 1788477 h 2433236"/>
              <a:gd name="connsiteX6" fmla="*/ 139148 w 1622556"/>
              <a:gd name="connsiteY6" fmla="*/ 2407313 h 2433236"/>
              <a:gd name="connsiteX7" fmla="*/ 748748 w 1622556"/>
              <a:gd name="connsiteY7" fmla="*/ 2222586 h 2433236"/>
              <a:gd name="connsiteX8" fmla="*/ 1062784 w 1622556"/>
              <a:gd name="connsiteY8" fmla="*/ 1372840 h 2433236"/>
              <a:gd name="connsiteX9" fmla="*/ 1349111 w 1622556"/>
              <a:gd name="connsiteY9" fmla="*/ 587749 h 2433236"/>
              <a:gd name="connsiteX10" fmla="*/ 1607729 w 1622556"/>
              <a:gd name="connsiteY10" fmla="*/ 135167 h 2433236"/>
              <a:gd name="connsiteX0" fmla="*/ 1607729 w 1622556"/>
              <a:gd name="connsiteY0" fmla="*/ 135167 h 2408681"/>
              <a:gd name="connsiteX1" fmla="*/ 887293 w 1622556"/>
              <a:gd name="connsiteY1" fmla="*/ 15095 h 2408681"/>
              <a:gd name="connsiteX2" fmla="*/ 453184 w 1622556"/>
              <a:gd name="connsiteY2" fmla="*/ 421495 h 2408681"/>
              <a:gd name="connsiteX3" fmla="*/ 370057 w 1622556"/>
              <a:gd name="connsiteY3" fmla="*/ 994149 h 2408681"/>
              <a:gd name="connsiteX4" fmla="*/ 37548 w 1622556"/>
              <a:gd name="connsiteY4" fmla="*/ 1409786 h 2408681"/>
              <a:gd name="connsiteX5" fmla="*/ 19075 w 1622556"/>
              <a:gd name="connsiteY5" fmla="*/ 1788477 h 2408681"/>
              <a:gd name="connsiteX6" fmla="*/ 139148 w 1622556"/>
              <a:gd name="connsiteY6" fmla="*/ 2407313 h 2408681"/>
              <a:gd name="connsiteX7" fmla="*/ 748748 w 1622556"/>
              <a:gd name="connsiteY7" fmla="*/ 2222586 h 2408681"/>
              <a:gd name="connsiteX8" fmla="*/ 1062784 w 1622556"/>
              <a:gd name="connsiteY8" fmla="*/ 1372840 h 2408681"/>
              <a:gd name="connsiteX9" fmla="*/ 1349111 w 1622556"/>
              <a:gd name="connsiteY9" fmla="*/ 587749 h 2408681"/>
              <a:gd name="connsiteX10" fmla="*/ 1607729 w 1622556"/>
              <a:gd name="connsiteY10" fmla="*/ 135167 h 2408681"/>
              <a:gd name="connsiteX0" fmla="*/ 1607729 w 1622556"/>
              <a:gd name="connsiteY0" fmla="*/ 135167 h 2408681"/>
              <a:gd name="connsiteX1" fmla="*/ 887293 w 1622556"/>
              <a:gd name="connsiteY1" fmla="*/ 15095 h 2408681"/>
              <a:gd name="connsiteX2" fmla="*/ 453184 w 1622556"/>
              <a:gd name="connsiteY2" fmla="*/ 421495 h 2408681"/>
              <a:gd name="connsiteX3" fmla="*/ 370057 w 1622556"/>
              <a:gd name="connsiteY3" fmla="*/ 994149 h 2408681"/>
              <a:gd name="connsiteX4" fmla="*/ 37548 w 1622556"/>
              <a:gd name="connsiteY4" fmla="*/ 1409786 h 2408681"/>
              <a:gd name="connsiteX5" fmla="*/ 19075 w 1622556"/>
              <a:gd name="connsiteY5" fmla="*/ 1788477 h 2408681"/>
              <a:gd name="connsiteX6" fmla="*/ 139148 w 1622556"/>
              <a:gd name="connsiteY6" fmla="*/ 2407313 h 2408681"/>
              <a:gd name="connsiteX7" fmla="*/ 748748 w 1622556"/>
              <a:gd name="connsiteY7" fmla="*/ 2222586 h 2408681"/>
              <a:gd name="connsiteX8" fmla="*/ 1062784 w 1622556"/>
              <a:gd name="connsiteY8" fmla="*/ 1372840 h 2408681"/>
              <a:gd name="connsiteX9" fmla="*/ 1349111 w 1622556"/>
              <a:gd name="connsiteY9" fmla="*/ 587749 h 2408681"/>
              <a:gd name="connsiteX10" fmla="*/ 1607729 w 1622556"/>
              <a:gd name="connsiteY10" fmla="*/ 135167 h 2408681"/>
              <a:gd name="connsiteX0" fmla="*/ 1607729 w 1622556"/>
              <a:gd name="connsiteY0" fmla="*/ 135167 h 2408681"/>
              <a:gd name="connsiteX1" fmla="*/ 887293 w 1622556"/>
              <a:gd name="connsiteY1" fmla="*/ 15095 h 2408681"/>
              <a:gd name="connsiteX2" fmla="*/ 453184 w 1622556"/>
              <a:gd name="connsiteY2" fmla="*/ 421495 h 2408681"/>
              <a:gd name="connsiteX3" fmla="*/ 370057 w 1622556"/>
              <a:gd name="connsiteY3" fmla="*/ 994149 h 2408681"/>
              <a:gd name="connsiteX4" fmla="*/ 37548 w 1622556"/>
              <a:gd name="connsiteY4" fmla="*/ 1409786 h 2408681"/>
              <a:gd name="connsiteX5" fmla="*/ 19075 w 1622556"/>
              <a:gd name="connsiteY5" fmla="*/ 1788477 h 2408681"/>
              <a:gd name="connsiteX6" fmla="*/ 139148 w 1622556"/>
              <a:gd name="connsiteY6" fmla="*/ 2407313 h 2408681"/>
              <a:gd name="connsiteX7" fmla="*/ 748748 w 1622556"/>
              <a:gd name="connsiteY7" fmla="*/ 2222586 h 2408681"/>
              <a:gd name="connsiteX8" fmla="*/ 1062784 w 1622556"/>
              <a:gd name="connsiteY8" fmla="*/ 1372840 h 2408681"/>
              <a:gd name="connsiteX9" fmla="*/ 1349111 w 1622556"/>
              <a:gd name="connsiteY9" fmla="*/ 587749 h 2408681"/>
              <a:gd name="connsiteX10" fmla="*/ 1607729 w 1622556"/>
              <a:gd name="connsiteY10" fmla="*/ 135167 h 2408681"/>
              <a:gd name="connsiteX0" fmla="*/ 1607729 w 1622346"/>
              <a:gd name="connsiteY0" fmla="*/ 135167 h 2408293"/>
              <a:gd name="connsiteX1" fmla="*/ 887293 w 1622346"/>
              <a:gd name="connsiteY1" fmla="*/ 15095 h 2408293"/>
              <a:gd name="connsiteX2" fmla="*/ 453184 w 1622346"/>
              <a:gd name="connsiteY2" fmla="*/ 421495 h 2408293"/>
              <a:gd name="connsiteX3" fmla="*/ 370057 w 1622346"/>
              <a:gd name="connsiteY3" fmla="*/ 994149 h 2408293"/>
              <a:gd name="connsiteX4" fmla="*/ 37548 w 1622346"/>
              <a:gd name="connsiteY4" fmla="*/ 1409786 h 2408293"/>
              <a:gd name="connsiteX5" fmla="*/ 19075 w 1622346"/>
              <a:gd name="connsiteY5" fmla="*/ 1788477 h 2408293"/>
              <a:gd name="connsiteX6" fmla="*/ 139148 w 1622346"/>
              <a:gd name="connsiteY6" fmla="*/ 2407313 h 2408293"/>
              <a:gd name="connsiteX7" fmla="*/ 748748 w 1622346"/>
              <a:gd name="connsiteY7" fmla="*/ 2222586 h 2408293"/>
              <a:gd name="connsiteX8" fmla="*/ 1081257 w 1622346"/>
              <a:gd name="connsiteY8" fmla="*/ 1465203 h 2408293"/>
              <a:gd name="connsiteX9" fmla="*/ 1349111 w 1622346"/>
              <a:gd name="connsiteY9" fmla="*/ 587749 h 2408293"/>
              <a:gd name="connsiteX10" fmla="*/ 1607729 w 1622346"/>
              <a:gd name="connsiteY10" fmla="*/ 135167 h 2408293"/>
              <a:gd name="connsiteX0" fmla="*/ 1607729 w 1622346"/>
              <a:gd name="connsiteY0" fmla="*/ 135167 h 2408293"/>
              <a:gd name="connsiteX1" fmla="*/ 887293 w 1622346"/>
              <a:gd name="connsiteY1" fmla="*/ 15095 h 2408293"/>
              <a:gd name="connsiteX2" fmla="*/ 453184 w 1622346"/>
              <a:gd name="connsiteY2" fmla="*/ 421495 h 2408293"/>
              <a:gd name="connsiteX3" fmla="*/ 370057 w 1622346"/>
              <a:gd name="connsiteY3" fmla="*/ 994149 h 2408293"/>
              <a:gd name="connsiteX4" fmla="*/ 37548 w 1622346"/>
              <a:gd name="connsiteY4" fmla="*/ 1409786 h 2408293"/>
              <a:gd name="connsiteX5" fmla="*/ 19075 w 1622346"/>
              <a:gd name="connsiteY5" fmla="*/ 1788477 h 2408293"/>
              <a:gd name="connsiteX6" fmla="*/ 139148 w 1622346"/>
              <a:gd name="connsiteY6" fmla="*/ 2407313 h 2408293"/>
              <a:gd name="connsiteX7" fmla="*/ 748748 w 1622346"/>
              <a:gd name="connsiteY7" fmla="*/ 2222586 h 2408293"/>
              <a:gd name="connsiteX8" fmla="*/ 1081257 w 1622346"/>
              <a:gd name="connsiteY8" fmla="*/ 1465203 h 2408293"/>
              <a:gd name="connsiteX9" fmla="*/ 1349111 w 1622346"/>
              <a:gd name="connsiteY9" fmla="*/ 587749 h 2408293"/>
              <a:gd name="connsiteX10" fmla="*/ 1607729 w 1622346"/>
              <a:gd name="connsiteY10" fmla="*/ 135167 h 2408293"/>
              <a:gd name="connsiteX0" fmla="*/ 1607729 w 1619131"/>
              <a:gd name="connsiteY0" fmla="*/ 137464 h 2410590"/>
              <a:gd name="connsiteX1" fmla="*/ 887293 w 1619131"/>
              <a:gd name="connsiteY1" fmla="*/ 17392 h 2410590"/>
              <a:gd name="connsiteX2" fmla="*/ 453184 w 1619131"/>
              <a:gd name="connsiteY2" fmla="*/ 423792 h 2410590"/>
              <a:gd name="connsiteX3" fmla="*/ 370057 w 1619131"/>
              <a:gd name="connsiteY3" fmla="*/ 996446 h 2410590"/>
              <a:gd name="connsiteX4" fmla="*/ 37548 w 1619131"/>
              <a:gd name="connsiteY4" fmla="*/ 1412083 h 2410590"/>
              <a:gd name="connsiteX5" fmla="*/ 19075 w 1619131"/>
              <a:gd name="connsiteY5" fmla="*/ 1790774 h 2410590"/>
              <a:gd name="connsiteX6" fmla="*/ 139148 w 1619131"/>
              <a:gd name="connsiteY6" fmla="*/ 2409610 h 2410590"/>
              <a:gd name="connsiteX7" fmla="*/ 748748 w 1619131"/>
              <a:gd name="connsiteY7" fmla="*/ 2224883 h 2410590"/>
              <a:gd name="connsiteX8" fmla="*/ 1081257 w 1619131"/>
              <a:gd name="connsiteY8" fmla="*/ 1467500 h 2410590"/>
              <a:gd name="connsiteX9" fmla="*/ 1312165 w 1619131"/>
              <a:gd name="connsiteY9" fmla="*/ 700882 h 2410590"/>
              <a:gd name="connsiteX10" fmla="*/ 1607729 w 1619131"/>
              <a:gd name="connsiteY10" fmla="*/ 137464 h 2410590"/>
              <a:gd name="connsiteX0" fmla="*/ 1607729 w 1611810"/>
              <a:gd name="connsiteY0" fmla="*/ 152591 h 2425717"/>
              <a:gd name="connsiteX1" fmla="*/ 887293 w 1611810"/>
              <a:gd name="connsiteY1" fmla="*/ 32519 h 2425717"/>
              <a:gd name="connsiteX2" fmla="*/ 453184 w 1611810"/>
              <a:gd name="connsiteY2" fmla="*/ 438919 h 2425717"/>
              <a:gd name="connsiteX3" fmla="*/ 370057 w 1611810"/>
              <a:gd name="connsiteY3" fmla="*/ 1011573 h 2425717"/>
              <a:gd name="connsiteX4" fmla="*/ 37548 w 1611810"/>
              <a:gd name="connsiteY4" fmla="*/ 1427210 h 2425717"/>
              <a:gd name="connsiteX5" fmla="*/ 19075 w 1611810"/>
              <a:gd name="connsiteY5" fmla="*/ 1805901 h 2425717"/>
              <a:gd name="connsiteX6" fmla="*/ 139148 w 1611810"/>
              <a:gd name="connsiteY6" fmla="*/ 2424737 h 2425717"/>
              <a:gd name="connsiteX7" fmla="*/ 748748 w 1611810"/>
              <a:gd name="connsiteY7" fmla="*/ 2240010 h 2425717"/>
              <a:gd name="connsiteX8" fmla="*/ 1081257 w 1611810"/>
              <a:gd name="connsiteY8" fmla="*/ 1482627 h 2425717"/>
              <a:gd name="connsiteX9" fmla="*/ 1312165 w 1611810"/>
              <a:gd name="connsiteY9" fmla="*/ 716009 h 2425717"/>
              <a:gd name="connsiteX10" fmla="*/ 1607729 w 1611810"/>
              <a:gd name="connsiteY10" fmla="*/ 152591 h 2425717"/>
              <a:gd name="connsiteX0" fmla="*/ 1607729 w 1611810"/>
              <a:gd name="connsiteY0" fmla="*/ 152591 h 2425717"/>
              <a:gd name="connsiteX1" fmla="*/ 887293 w 1611810"/>
              <a:gd name="connsiteY1" fmla="*/ 32519 h 2425717"/>
              <a:gd name="connsiteX2" fmla="*/ 453184 w 1611810"/>
              <a:gd name="connsiteY2" fmla="*/ 438919 h 2425717"/>
              <a:gd name="connsiteX3" fmla="*/ 370057 w 1611810"/>
              <a:gd name="connsiteY3" fmla="*/ 1011573 h 2425717"/>
              <a:gd name="connsiteX4" fmla="*/ 37548 w 1611810"/>
              <a:gd name="connsiteY4" fmla="*/ 1427210 h 2425717"/>
              <a:gd name="connsiteX5" fmla="*/ 19075 w 1611810"/>
              <a:gd name="connsiteY5" fmla="*/ 1805901 h 2425717"/>
              <a:gd name="connsiteX6" fmla="*/ 139148 w 1611810"/>
              <a:gd name="connsiteY6" fmla="*/ 2424737 h 2425717"/>
              <a:gd name="connsiteX7" fmla="*/ 748748 w 1611810"/>
              <a:gd name="connsiteY7" fmla="*/ 2240010 h 2425717"/>
              <a:gd name="connsiteX8" fmla="*/ 1081257 w 1611810"/>
              <a:gd name="connsiteY8" fmla="*/ 1482627 h 2425717"/>
              <a:gd name="connsiteX9" fmla="*/ 1312165 w 1611810"/>
              <a:gd name="connsiteY9" fmla="*/ 716009 h 2425717"/>
              <a:gd name="connsiteX10" fmla="*/ 1607729 w 1611810"/>
              <a:gd name="connsiteY10" fmla="*/ 152591 h 2425717"/>
              <a:gd name="connsiteX0" fmla="*/ 1607729 w 1607729"/>
              <a:gd name="connsiteY0" fmla="*/ 137465 h 2410591"/>
              <a:gd name="connsiteX1" fmla="*/ 887293 w 1607729"/>
              <a:gd name="connsiteY1" fmla="*/ 17393 h 2410591"/>
              <a:gd name="connsiteX2" fmla="*/ 453184 w 1607729"/>
              <a:gd name="connsiteY2" fmla="*/ 423793 h 2410591"/>
              <a:gd name="connsiteX3" fmla="*/ 370057 w 1607729"/>
              <a:gd name="connsiteY3" fmla="*/ 996447 h 2410591"/>
              <a:gd name="connsiteX4" fmla="*/ 37548 w 1607729"/>
              <a:gd name="connsiteY4" fmla="*/ 1412084 h 2410591"/>
              <a:gd name="connsiteX5" fmla="*/ 19075 w 1607729"/>
              <a:gd name="connsiteY5" fmla="*/ 1790775 h 2410591"/>
              <a:gd name="connsiteX6" fmla="*/ 139148 w 1607729"/>
              <a:gd name="connsiteY6" fmla="*/ 2409611 h 2410591"/>
              <a:gd name="connsiteX7" fmla="*/ 748748 w 1607729"/>
              <a:gd name="connsiteY7" fmla="*/ 2224884 h 2410591"/>
              <a:gd name="connsiteX8" fmla="*/ 1081257 w 1607729"/>
              <a:gd name="connsiteY8" fmla="*/ 1467501 h 2410591"/>
              <a:gd name="connsiteX9" fmla="*/ 1312165 w 1607729"/>
              <a:gd name="connsiteY9" fmla="*/ 700883 h 2410591"/>
              <a:gd name="connsiteX10" fmla="*/ 1607729 w 1607729"/>
              <a:gd name="connsiteY10" fmla="*/ 137465 h 241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07729" h="2410591">
                <a:moveTo>
                  <a:pt x="1607729" y="137465"/>
                </a:moveTo>
                <a:cubicBezTo>
                  <a:pt x="1490735" y="23550"/>
                  <a:pt x="1079717" y="-30328"/>
                  <a:pt x="887293" y="17393"/>
                </a:cubicBezTo>
                <a:cubicBezTo>
                  <a:pt x="694869" y="65114"/>
                  <a:pt x="539390" y="260617"/>
                  <a:pt x="453184" y="423793"/>
                </a:cubicBezTo>
                <a:cubicBezTo>
                  <a:pt x="366978" y="586969"/>
                  <a:pt x="439330" y="831732"/>
                  <a:pt x="370057" y="996447"/>
                </a:cubicBezTo>
                <a:cubicBezTo>
                  <a:pt x="300784" y="1161162"/>
                  <a:pt x="96045" y="1279696"/>
                  <a:pt x="37548" y="1412084"/>
                </a:cubicBezTo>
                <a:cubicBezTo>
                  <a:pt x="-20949" y="1544472"/>
                  <a:pt x="2142" y="1624521"/>
                  <a:pt x="19075" y="1790775"/>
                </a:cubicBezTo>
                <a:cubicBezTo>
                  <a:pt x="36008" y="1957029"/>
                  <a:pt x="82190" y="2328024"/>
                  <a:pt x="139148" y="2409611"/>
                </a:cubicBezTo>
                <a:cubicBezTo>
                  <a:pt x="316179" y="2417308"/>
                  <a:pt x="591730" y="2381902"/>
                  <a:pt x="748748" y="2224884"/>
                </a:cubicBezTo>
                <a:cubicBezTo>
                  <a:pt x="905766" y="2067866"/>
                  <a:pt x="981197" y="1739974"/>
                  <a:pt x="1081257" y="1467501"/>
                </a:cubicBezTo>
                <a:cubicBezTo>
                  <a:pt x="1181317" y="1195028"/>
                  <a:pt x="1224420" y="922556"/>
                  <a:pt x="1312165" y="700883"/>
                </a:cubicBezTo>
                <a:cubicBezTo>
                  <a:pt x="1399910" y="479210"/>
                  <a:pt x="1549232" y="325271"/>
                  <a:pt x="1607729" y="137465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79906"/>
            <a:ext cx="8496944" cy="1012969"/>
          </a:xfrm>
        </p:spPr>
        <p:txBody>
          <a:bodyPr>
            <a:normAutofit fontScale="90000"/>
          </a:bodyPr>
          <a:lstStyle/>
          <a:p>
            <a:r>
              <a:rPr lang="ja-JP" altLang="en-US" sz="32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ちなみに，洪水のマップは，</a:t>
            </a:r>
            <a:br>
              <a:rPr lang="en-US" altLang="ja-JP" sz="32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lang="ja-JP" altLang="en-US" sz="32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一つの雨では，絶対起こりえない。</a:t>
            </a:r>
            <a:endParaRPr kumimoji="1" lang="ja-JP" altLang="en-US" sz="3200" dirty="0">
              <a:solidFill>
                <a:srgbClr val="0070C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EB4E546D-DD0E-D85D-3522-11515F0A5921}"/>
              </a:ext>
            </a:extLst>
          </p:cNvPr>
          <p:cNvSpPr txBox="1">
            <a:spLocks/>
          </p:cNvSpPr>
          <p:nvPr/>
        </p:nvSpPr>
        <p:spPr>
          <a:xfrm>
            <a:off x="539552" y="4134798"/>
            <a:ext cx="559716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6213" indent="-176213" algn="l">
              <a:spcBef>
                <a:spcPts val="1200"/>
              </a:spcBef>
            </a:pPr>
            <a:r>
              <a:rPr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・堤防が破堤する可能性のある場所は多数。</a:t>
            </a:r>
            <a:endParaRPr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marL="176213" indent="-176213" algn="l">
              <a:spcBef>
                <a:spcPts val="1200"/>
              </a:spcBef>
            </a:pPr>
            <a:r>
              <a:rPr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・その１か所づつで破堤した浸水マップを作る</a:t>
            </a:r>
            <a:endParaRPr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marL="176213" indent="-176213" algn="l">
              <a:spcBef>
                <a:spcPts val="1200"/>
              </a:spcBef>
            </a:pPr>
            <a:r>
              <a:rPr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・マップを重ね合わせて，場所ごとの最大の水深となるマップを作成したのが，この図。</a:t>
            </a:r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D6F0CD70-E885-9F66-8DD7-F3460B3B90A3}"/>
              </a:ext>
            </a:extLst>
          </p:cNvPr>
          <p:cNvGrpSpPr/>
          <p:nvPr/>
        </p:nvGrpSpPr>
        <p:grpSpPr>
          <a:xfrm>
            <a:off x="190067" y="1824989"/>
            <a:ext cx="2927927" cy="2419716"/>
            <a:chOff x="275991" y="1268760"/>
            <a:chExt cx="3535574" cy="2921891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50F0117B-C8A7-E17C-7462-AD80C82917A8}"/>
                </a:ext>
              </a:extLst>
            </p:cNvPr>
            <p:cNvSpPr/>
            <p:nvPr/>
          </p:nvSpPr>
          <p:spPr>
            <a:xfrm>
              <a:off x="275991" y="1268760"/>
              <a:ext cx="2927927" cy="2770909"/>
            </a:xfrm>
            <a:custGeom>
              <a:avLst/>
              <a:gdLst>
                <a:gd name="connsiteX0" fmla="*/ 2927927 w 2927927"/>
                <a:gd name="connsiteY0" fmla="*/ 0 h 2770909"/>
                <a:gd name="connsiteX1" fmla="*/ 2355273 w 2927927"/>
                <a:gd name="connsiteY1" fmla="*/ 1025237 h 2770909"/>
                <a:gd name="connsiteX2" fmla="*/ 1958109 w 2927927"/>
                <a:gd name="connsiteY2" fmla="*/ 2235200 h 2770909"/>
                <a:gd name="connsiteX3" fmla="*/ 1191491 w 2927927"/>
                <a:gd name="connsiteY3" fmla="*/ 2567709 h 2770909"/>
                <a:gd name="connsiteX4" fmla="*/ 0 w 2927927"/>
                <a:gd name="connsiteY4" fmla="*/ 2770909 h 277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7927" h="2770909">
                  <a:moveTo>
                    <a:pt x="2927927" y="0"/>
                  </a:moveTo>
                  <a:cubicBezTo>
                    <a:pt x="2722418" y="326352"/>
                    <a:pt x="2516909" y="652704"/>
                    <a:pt x="2355273" y="1025237"/>
                  </a:cubicBezTo>
                  <a:cubicBezTo>
                    <a:pt x="2193637" y="1397770"/>
                    <a:pt x="2152073" y="1978121"/>
                    <a:pt x="1958109" y="2235200"/>
                  </a:cubicBezTo>
                  <a:cubicBezTo>
                    <a:pt x="1764145" y="2492279"/>
                    <a:pt x="1517842" y="2478424"/>
                    <a:pt x="1191491" y="2567709"/>
                  </a:cubicBezTo>
                  <a:cubicBezTo>
                    <a:pt x="865140" y="2656994"/>
                    <a:pt x="432570" y="2713951"/>
                    <a:pt x="0" y="277090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: 図形 17">
              <a:extLst>
                <a:ext uri="{FF2B5EF4-FFF2-40B4-BE49-F238E27FC236}">
                  <a16:creationId xmlns:a16="http://schemas.microsoft.com/office/drawing/2014/main" id="{46D0C17B-DC3C-55E3-FAF7-BB9951863D03}"/>
                </a:ext>
              </a:extLst>
            </p:cNvPr>
            <p:cNvSpPr/>
            <p:nvPr/>
          </p:nvSpPr>
          <p:spPr>
            <a:xfrm>
              <a:off x="427322" y="1419742"/>
              <a:ext cx="2927927" cy="2770909"/>
            </a:xfrm>
            <a:custGeom>
              <a:avLst/>
              <a:gdLst>
                <a:gd name="connsiteX0" fmla="*/ 2927927 w 2927927"/>
                <a:gd name="connsiteY0" fmla="*/ 0 h 2770909"/>
                <a:gd name="connsiteX1" fmla="*/ 2355273 w 2927927"/>
                <a:gd name="connsiteY1" fmla="*/ 1025237 h 2770909"/>
                <a:gd name="connsiteX2" fmla="*/ 1958109 w 2927927"/>
                <a:gd name="connsiteY2" fmla="*/ 2235200 h 2770909"/>
                <a:gd name="connsiteX3" fmla="*/ 1191491 w 2927927"/>
                <a:gd name="connsiteY3" fmla="*/ 2567709 h 2770909"/>
                <a:gd name="connsiteX4" fmla="*/ 0 w 2927927"/>
                <a:gd name="connsiteY4" fmla="*/ 2770909 h 277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7927" h="2770909">
                  <a:moveTo>
                    <a:pt x="2927927" y="0"/>
                  </a:moveTo>
                  <a:cubicBezTo>
                    <a:pt x="2722418" y="326352"/>
                    <a:pt x="2516909" y="652704"/>
                    <a:pt x="2355273" y="1025237"/>
                  </a:cubicBezTo>
                  <a:cubicBezTo>
                    <a:pt x="2193637" y="1397770"/>
                    <a:pt x="2152073" y="1978121"/>
                    <a:pt x="1958109" y="2235200"/>
                  </a:cubicBezTo>
                  <a:cubicBezTo>
                    <a:pt x="1764145" y="2492279"/>
                    <a:pt x="1517842" y="2478424"/>
                    <a:pt x="1191491" y="2567709"/>
                  </a:cubicBezTo>
                  <a:cubicBezTo>
                    <a:pt x="865140" y="2656994"/>
                    <a:pt x="432570" y="2713951"/>
                    <a:pt x="0" y="277090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円弧 5">
              <a:extLst>
                <a:ext uri="{FF2B5EF4-FFF2-40B4-BE49-F238E27FC236}">
                  <a16:creationId xmlns:a16="http://schemas.microsoft.com/office/drawing/2014/main" id="{8F7F7546-84CC-5075-EB78-73B1BA0CD855}"/>
                </a:ext>
              </a:extLst>
            </p:cNvPr>
            <p:cNvSpPr/>
            <p:nvPr/>
          </p:nvSpPr>
          <p:spPr>
            <a:xfrm>
              <a:off x="2066420" y="1716654"/>
              <a:ext cx="967026" cy="967026"/>
            </a:xfrm>
            <a:prstGeom prst="arc">
              <a:avLst>
                <a:gd name="adj1" fmla="val 6271985"/>
                <a:gd name="adj2" fmla="val 18494499"/>
              </a:avLst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弧 19">
              <a:extLst>
                <a:ext uri="{FF2B5EF4-FFF2-40B4-BE49-F238E27FC236}">
                  <a16:creationId xmlns:a16="http://schemas.microsoft.com/office/drawing/2014/main" id="{FE9D6559-B51B-19C2-95A0-6AB9327203E5}"/>
                </a:ext>
              </a:extLst>
            </p:cNvPr>
            <p:cNvSpPr/>
            <p:nvPr/>
          </p:nvSpPr>
          <p:spPr>
            <a:xfrm>
              <a:off x="1778388" y="1368846"/>
              <a:ext cx="1375785" cy="1707080"/>
            </a:xfrm>
            <a:prstGeom prst="arc">
              <a:avLst>
                <a:gd name="adj1" fmla="val 6271985"/>
                <a:gd name="adj2" fmla="val 18494499"/>
              </a:avLst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矢印: 下 6">
              <a:extLst>
                <a:ext uri="{FF2B5EF4-FFF2-40B4-BE49-F238E27FC236}">
                  <a16:creationId xmlns:a16="http://schemas.microsoft.com/office/drawing/2014/main" id="{DB554D0B-FF3F-6945-D10E-18D2A16E26ED}"/>
                </a:ext>
              </a:extLst>
            </p:cNvPr>
            <p:cNvSpPr/>
            <p:nvPr/>
          </p:nvSpPr>
          <p:spPr>
            <a:xfrm rot="7481812">
              <a:off x="2364563" y="1901602"/>
              <a:ext cx="254261" cy="4353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AD92C6E-AB47-E3A0-386D-11CD57D400B1}"/>
                </a:ext>
              </a:extLst>
            </p:cNvPr>
            <p:cNvSpPr txBox="1"/>
            <p:nvPr/>
          </p:nvSpPr>
          <p:spPr>
            <a:xfrm>
              <a:off x="2777308" y="2232294"/>
              <a:ext cx="1034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/>
                <a:t>破堤点１</a:t>
              </a:r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0DB53352-6BA4-A8B5-070A-DA618805106C}"/>
              </a:ext>
            </a:extLst>
          </p:cNvPr>
          <p:cNvGrpSpPr/>
          <p:nvPr/>
        </p:nvGrpSpPr>
        <p:grpSpPr>
          <a:xfrm>
            <a:off x="2883638" y="1479629"/>
            <a:ext cx="2746808" cy="2484338"/>
            <a:chOff x="2625977" y="1309084"/>
            <a:chExt cx="3230589" cy="2921891"/>
          </a:xfrm>
        </p:grpSpPr>
        <p:sp>
          <p:nvSpPr>
            <p:cNvPr id="28" name="フリーフォーム: 図形 27">
              <a:extLst>
                <a:ext uri="{FF2B5EF4-FFF2-40B4-BE49-F238E27FC236}">
                  <a16:creationId xmlns:a16="http://schemas.microsoft.com/office/drawing/2014/main" id="{2AB3BA21-6776-79E8-0E1A-5D3D926582DF}"/>
                </a:ext>
              </a:extLst>
            </p:cNvPr>
            <p:cNvSpPr/>
            <p:nvPr/>
          </p:nvSpPr>
          <p:spPr>
            <a:xfrm>
              <a:off x="2625977" y="1309084"/>
              <a:ext cx="2927927" cy="2770909"/>
            </a:xfrm>
            <a:custGeom>
              <a:avLst/>
              <a:gdLst>
                <a:gd name="connsiteX0" fmla="*/ 2927927 w 2927927"/>
                <a:gd name="connsiteY0" fmla="*/ 0 h 2770909"/>
                <a:gd name="connsiteX1" fmla="*/ 2355273 w 2927927"/>
                <a:gd name="connsiteY1" fmla="*/ 1025237 h 2770909"/>
                <a:gd name="connsiteX2" fmla="*/ 1958109 w 2927927"/>
                <a:gd name="connsiteY2" fmla="*/ 2235200 h 2770909"/>
                <a:gd name="connsiteX3" fmla="*/ 1191491 w 2927927"/>
                <a:gd name="connsiteY3" fmla="*/ 2567709 h 2770909"/>
                <a:gd name="connsiteX4" fmla="*/ 0 w 2927927"/>
                <a:gd name="connsiteY4" fmla="*/ 2770909 h 277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7927" h="2770909">
                  <a:moveTo>
                    <a:pt x="2927927" y="0"/>
                  </a:moveTo>
                  <a:cubicBezTo>
                    <a:pt x="2722418" y="326352"/>
                    <a:pt x="2516909" y="652704"/>
                    <a:pt x="2355273" y="1025237"/>
                  </a:cubicBezTo>
                  <a:cubicBezTo>
                    <a:pt x="2193637" y="1397770"/>
                    <a:pt x="2152073" y="1978121"/>
                    <a:pt x="1958109" y="2235200"/>
                  </a:cubicBezTo>
                  <a:cubicBezTo>
                    <a:pt x="1764145" y="2492279"/>
                    <a:pt x="1517842" y="2478424"/>
                    <a:pt x="1191491" y="2567709"/>
                  </a:cubicBezTo>
                  <a:cubicBezTo>
                    <a:pt x="865140" y="2656994"/>
                    <a:pt x="432570" y="2713951"/>
                    <a:pt x="0" y="277090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リーフォーム: 図形 28">
              <a:extLst>
                <a:ext uri="{FF2B5EF4-FFF2-40B4-BE49-F238E27FC236}">
                  <a16:creationId xmlns:a16="http://schemas.microsoft.com/office/drawing/2014/main" id="{7430DB21-BC5B-A73F-4BF4-54EEEDAD4820}"/>
                </a:ext>
              </a:extLst>
            </p:cNvPr>
            <p:cNvSpPr/>
            <p:nvPr/>
          </p:nvSpPr>
          <p:spPr>
            <a:xfrm>
              <a:off x="2777308" y="1460066"/>
              <a:ext cx="2927927" cy="2770909"/>
            </a:xfrm>
            <a:custGeom>
              <a:avLst/>
              <a:gdLst>
                <a:gd name="connsiteX0" fmla="*/ 2927927 w 2927927"/>
                <a:gd name="connsiteY0" fmla="*/ 0 h 2770909"/>
                <a:gd name="connsiteX1" fmla="*/ 2355273 w 2927927"/>
                <a:gd name="connsiteY1" fmla="*/ 1025237 h 2770909"/>
                <a:gd name="connsiteX2" fmla="*/ 1958109 w 2927927"/>
                <a:gd name="connsiteY2" fmla="*/ 2235200 h 2770909"/>
                <a:gd name="connsiteX3" fmla="*/ 1191491 w 2927927"/>
                <a:gd name="connsiteY3" fmla="*/ 2567709 h 2770909"/>
                <a:gd name="connsiteX4" fmla="*/ 0 w 2927927"/>
                <a:gd name="connsiteY4" fmla="*/ 2770909 h 277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7927" h="2770909">
                  <a:moveTo>
                    <a:pt x="2927927" y="0"/>
                  </a:moveTo>
                  <a:cubicBezTo>
                    <a:pt x="2722418" y="326352"/>
                    <a:pt x="2516909" y="652704"/>
                    <a:pt x="2355273" y="1025237"/>
                  </a:cubicBezTo>
                  <a:cubicBezTo>
                    <a:pt x="2193637" y="1397770"/>
                    <a:pt x="2152073" y="1978121"/>
                    <a:pt x="1958109" y="2235200"/>
                  </a:cubicBezTo>
                  <a:cubicBezTo>
                    <a:pt x="1764145" y="2492279"/>
                    <a:pt x="1517842" y="2478424"/>
                    <a:pt x="1191491" y="2567709"/>
                  </a:cubicBezTo>
                  <a:cubicBezTo>
                    <a:pt x="865140" y="2656994"/>
                    <a:pt x="432570" y="2713951"/>
                    <a:pt x="0" y="277090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弧 32">
              <a:extLst>
                <a:ext uri="{FF2B5EF4-FFF2-40B4-BE49-F238E27FC236}">
                  <a16:creationId xmlns:a16="http://schemas.microsoft.com/office/drawing/2014/main" id="{AEB96607-E271-2BA2-804F-0E2D0C30F672}"/>
                </a:ext>
              </a:extLst>
            </p:cNvPr>
            <p:cNvSpPr/>
            <p:nvPr/>
          </p:nvSpPr>
          <p:spPr>
            <a:xfrm rot="862571">
              <a:off x="4080614" y="2651522"/>
              <a:ext cx="967026" cy="973385"/>
            </a:xfrm>
            <a:prstGeom prst="arc">
              <a:avLst>
                <a:gd name="adj1" fmla="val 6271985"/>
                <a:gd name="adj2" fmla="val 17484294"/>
              </a:avLst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円弧 33">
              <a:extLst>
                <a:ext uri="{FF2B5EF4-FFF2-40B4-BE49-F238E27FC236}">
                  <a16:creationId xmlns:a16="http://schemas.microsoft.com/office/drawing/2014/main" id="{4B6776CC-6252-965D-0481-5B9D9396C37F}"/>
                </a:ext>
              </a:extLst>
            </p:cNvPr>
            <p:cNvSpPr/>
            <p:nvPr/>
          </p:nvSpPr>
          <p:spPr>
            <a:xfrm rot="862571">
              <a:off x="3794044" y="2299337"/>
              <a:ext cx="1375785" cy="1718305"/>
            </a:xfrm>
            <a:prstGeom prst="arc">
              <a:avLst>
                <a:gd name="adj1" fmla="val 7154343"/>
                <a:gd name="adj2" fmla="val 17312648"/>
              </a:avLst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矢印: 下 34">
              <a:extLst>
                <a:ext uri="{FF2B5EF4-FFF2-40B4-BE49-F238E27FC236}">
                  <a16:creationId xmlns:a16="http://schemas.microsoft.com/office/drawing/2014/main" id="{2B39D674-FEE6-1F9E-0109-F1296677D3BA}"/>
                </a:ext>
              </a:extLst>
            </p:cNvPr>
            <p:cNvSpPr/>
            <p:nvPr/>
          </p:nvSpPr>
          <p:spPr>
            <a:xfrm rot="8344383">
              <a:off x="4471781" y="2951768"/>
              <a:ext cx="255933" cy="4353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891D4285-1290-B715-7140-30C5364B5EBB}"/>
                </a:ext>
              </a:extLst>
            </p:cNvPr>
            <p:cNvSpPr txBox="1"/>
            <p:nvPr/>
          </p:nvSpPr>
          <p:spPr>
            <a:xfrm>
              <a:off x="4822309" y="3169426"/>
              <a:ext cx="1034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/>
                <a:t>破堤点２</a:t>
              </a:r>
            </a:p>
          </p:txBody>
        </p:sp>
      </p:grpSp>
      <p:sp>
        <p:nvSpPr>
          <p:cNvPr id="39" name="フリーフォーム: 図形 38">
            <a:extLst>
              <a:ext uri="{FF2B5EF4-FFF2-40B4-BE49-F238E27FC236}">
                <a16:creationId xmlns:a16="http://schemas.microsoft.com/office/drawing/2014/main" id="{27DAAD4B-5167-9D6B-4A47-C27CFBF8230C}"/>
              </a:ext>
            </a:extLst>
          </p:cNvPr>
          <p:cNvSpPr/>
          <p:nvPr/>
        </p:nvSpPr>
        <p:spPr>
          <a:xfrm>
            <a:off x="5880245" y="1309084"/>
            <a:ext cx="2927927" cy="2770909"/>
          </a:xfrm>
          <a:custGeom>
            <a:avLst/>
            <a:gdLst>
              <a:gd name="connsiteX0" fmla="*/ 2927927 w 2927927"/>
              <a:gd name="connsiteY0" fmla="*/ 0 h 2770909"/>
              <a:gd name="connsiteX1" fmla="*/ 2355273 w 2927927"/>
              <a:gd name="connsiteY1" fmla="*/ 1025237 h 2770909"/>
              <a:gd name="connsiteX2" fmla="*/ 1958109 w 2927927"/>
              <a:gd name="connsiteY2" fmla="*/ 2235200 h 2770909"/>
              <a:gd name="connsiteX3" fmla="*/ 1191491 w 2927927"/>
              <a:gd name="connsiteY3" fmla="*/ 2567709 h 2770909"/>
              <a:gd name="connsiteX4" fmla="*/ 0 w 2927927"/>
              <a:gd name="connsiteY4" fmla="*/ 2770909 h 2770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7927" h="2770909">
                <a:moveTo>
                  <a:pt x="2927927" y="0"/>
                </a:moveTo>
                <a:cubicBezTo>
                  <a:pt x="2722418" y="326352"/>
                  <a:pt x="2516909" y="652704"/>
                  <a:pt x="2355273" y="1025237"/>
                </a:cubicBezTo>
                <a:cubicBezTo>
                  <a:pt x="2193637" y="1397770"/>
                  <a:pt x="2152073" y="1978121"/>
                  <a:pt x="1958109" y="2235200"/>
                </a:cubicBezTo>
                <a:cubicBezTo>
                  <a:pt x="1764145" y="2492279"/>
                  <a:pt x="1517842" y="2478424"/>
                  <a:pt x="1191491" y="2567709"/>
                </a:cubicBezTo>
                <a:cubicBezTo>
                  <a:pt x="865140" y="2656994"/>
                  <a:pt x="432570" y="2713951"/>
                  <a:pt x="0" y="277090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: 図形 39">
            <a:extLst>
              <a:ext uri="{FF2B5EF4-FFF2-40B4-BE49-F238E27FC236}">
                <a16:creationId xmlns:a16="http://schemas.microsoft.com/office/drawing/2014/main" id="{CFB46380-394A-9BF4-83F5-000ADAA1CBFC}"/>
              </a:ext>
            </a:extLst>
          </p:cNvPr>
          <p:cNvSpPr/>
          <p:nvPr/>
        </p:nvSpPr>
        <p:spPr>
          <a:xfrm>
            <a:off x="6031576" y="1460066"/>
            <a:ext cx="2927927" cy="2770909"/>
          </a:xfrm>
          <a:custGeom>
            <a:avLst/>
            <a:gdLst>
              <a:gd name="connsiteX0" fmla="*/ 2927927 w 2927927"/>
              <a:gd name="connsiteY0" fmla="*/ 0 h 2770909"/>
              <a:gd name="connsiteX1" fmla="*/ 2355273 w 2927927"/>
              <a:gd name="connsiteY1" fmla="*/ 1025237 h 2770909"/>
              <a:gd name="connsiteX2" fmla="*/ 1958109 w 2927927"/>
              <a:gd name="connsiteY2" fmla="*/ 2235200 h 2770909"/>
              <a:gd name="connsiteX3" fmla="*/ 1191491 w 2927927"/>
              <a:gd name="connsiteY3" fmla="*/ 2567709 h 2770909"/>
              <a:gd name="connsiteX4" fmla="*/ 0 w 2927927"/>
              <a:gd name="connsiteY4" fmla="*/ 2770909 h 2770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7927" h="2770909">
                <a:moveTo>
                  <a:pt x="2927927" y="0"/>
                </a:moveTo>
                <a:cubicBezTo>
                  <a:pt x="2722418" y="326352"/>
                  <a:pt x="2516909" y="652704"/>
                  <a:pt x="2355273" y="1025237"/>
                </a:cubicBezTo>
                <a:cubicBezTo>
                  <a:pt x="2193637" y="1397770"/>
                  <a:pt x="2152073" y="1978121"/>
                  <a:pt x="1958109" y="2235200"/>
                </a:cubicBezTo>
                <a:cubicBezTo>
                  <a:pt x="1764145" y="2492279"/>
                  <a:pt x="1517842" y="2478424"/>
                  <a:pt x="1191491" y="2567709"/>
                </a:cubicBezTo>
                <a:cubicBezTo>
                  <a:pt x="865140" y="2656994"/>
                  <a:pt x="432570" y="2713951"/>
                  <a:pt x="0" y="277090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D8F0AC0F-0646-CE31-D850-5DBF9391A2F2}"/>
              </a:ext>
            </a:extLst>
          </p:cNvPr>
          <p:cNvSpPr/>
          <p:nvPr/>
        </p:nvSpPr>
        <p:spPr>
          <a:xfrm>
            <a:off x="7331011" y="1819678"/>
            <a:ext cx="1112172" cy="1971036"/>
          </a:xfrm>
          <a:custGeom>
            <a:avLst/>
            <a:gdLst>
              <a:gd name="connsiteX0" fmla="*/ 1110630 w 1112172"/>
              <a:gd name="connsiteY0" fmla="*/ 113714 h 1971036"/>
              <a:gd name="connsiteX1" fmla="*/ 805830 w 1112172"/>
              <a:gd name="connsiteY1" fmla="*/ 2877 h 1971036"/>
              <a:gd name="connsiteX2" fmla="*/ 445612 w 1112172"/>
              <a:gd name="connsiteY2" fmla="*/ 206077 h 1971036"/>
              <a:gd name="connsiteX3" fmla="*/ 344012 w 1112172"/>
              <a:gd name="connsiteY3" fmla="*/ 621714 h 1971036"/>
              <a:gd name="connsiteX4" fmla="*/ 417903 w 1112172"/>
              <a:gd name="connsiteY4" fmla="*/ 908041 h 1971036"/>
              <a:gd name="connsiteX5" fmla="*/ 168521 w 1112172"/>
              <a:gd name="connsiteY5" fmla="*/ 1018877 h 1971036"/>
              <a:gd name="connsiteX6" fmla="*/ 2267 w 1112172"/>
              <a:gd name="connsiteY6" fmla="*/ 1332914 h 1971036"/>
              <a:gd name="connsiteX7" fmla="*/ 85394 w 1112172"/>
              <a:gd name="connsiteY7" fmla="*/ 1711605 h 1971036"/>
              <a:gd name="connsiteX8" fmla="*/ 270121 w 1112172"/>
              <a:gd name="connsiteY8" fmla="*/ 1970223 h 1971036"/>
              <a:gd name="connsiteX9" fmla="*/ 584158 w 1112172"/>
              <a:gd name="connsiteY9" fmla="*/ 1628477 h 1971036"/>
              <a:gd name="connsiteX10" fmla="*/ 731939 w 1112172"/>
              <a:gd name="connsiteY10" fmla="*/ 1037350 h 1971036"/>
              <a:gd name="connsiteX11" fmla="*/ 916667 w 1112172"/>
              <a:gd name="connsiteY11" fmla="*/ 473932 h 1971036"/>
              <a:gd name="connsiteX12" fmla="*/ 1110630 w 1112172"/>
              <a:gd name="connsiteY12" fmla="*/ 113714 h 197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2172" h="1971036">
                <a:moveTo>
                  <a:pt x="1110630" y="113714"/>
                </a:moveTo>
                <a:cubicBezTo>
                  <a:pt x="1092157" y="35205"/>
                  <a:pt x="916666" y="-12517"/>
                  <a:pt x="805830" y="2877"/>
                </a:cubicBezTo>
                <a:cubicBezTo>
                  <a:pt x="694994" y="18271"/>
                  <a:pt x="522582" y="102937"/>
                  <a:pt x="445612" y="206077"/>
                </a:cubicBezTo>
                <a:cubicBezTo>
                  <a:pt x="368642" y="309217"/>
                  <a:pt x="348630" y="504720"/>
                  <a:pt x="344012" y="621714"/>
                </a:cubicBezTo>
                <a:cubicBezTo>
                  <a:pt x="339394" y="738708"/>
                  <a:pt x="447151" y="841847"/>
                  <a:pt x="417903" y="908041"/>
                </a:cubicBezTo>
                <a:cubicBezTo>
                  <a:pt x="388655" y="974235"/>
                  <a:pt x="237794" y="948065"/>
                  <a:pt x="168521" y="1018877"/>
                </a:cubicBezTo>
                <a:cubicBezTo>
                  <a:pt x="99248" y="1089689"/>
                  <a:pt x="16121" y="1217459"/>
                  <a:pt x="2267" y="1332914"/>
                </a:cubicBezTo>
                <a:cubicBezTo>
                  <a:pt x="-11587" y="1448369"/>
                  <a:pt x="40752" y="1605387"/>
                  <a:pt x="85394" y="1711605"/>
                </a:cubicBezTo>
                <a:cubicBezTo>
                  <a:pt x="130036" y="1817823"/>
                  <a:pt x="186994" y="1984078"/>
                  <a:pt x="270121" y="1970223"/>
                </a:cubicBezTo>
                <a:cubicBezTo>
                  <a:pt x="353248" y="1956368"/>
                  <a:pt x="507188" y="1783956"/>
                  <a:pt x="584158" y="1628477"/>
                </a:cubicBezTo>
                <a:cubicBezTo>
                  <a:pt x="661128" y="1472998"/>
                  <a:pt x="676521" y="1229774"/>
                  <a:pt x="731939" y="1037350"/>
                </a:cubicBezTo>
                <a:cubicBezTo>
                  <a:pt x="787357" y="844926"/>
                  <a:pt x="856631" y="621714"/>
                  <a:pt x="916667" y="473932"/>
                </a:cubicBezTo>
                <a:cubicBezTo>
                  <a:pt x="976703" y="326150"/>
                  <a:pt x="1129103" y="192223"/>
                  <a:pt x="1110630" y="11371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72632296-6A91-AEDB-1421-23284F3C03A1}"/>
              </a:ext>
            </a:extLst>
          </p:cNvPr>
          <p:cNvSpPr txBox="1"/>
          <p:nvPr/>
        </p:nvSpPr>
        <p:spPr>
          <a:xfrm>
            <a:off x="1449673" y="1216760"/>
            <a:ext cx="2970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破堤点を選んで，氾濫させた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BABF0D98-6A9C-9347-6EA2-B3E9E13877BF}"/>
              </a:ext>
            </a:extLst>
          </p:cNvPr>
          <p:cNvSpPr txBox="1"/>
          <p:nvPr/>
        </p:nvSpPr>
        <p:spPr>
          <a:xfrm>
            <a:off x="5929127" y="1649796"/>
            <a:ext cx="1547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重ね合わせて</a:t>
            </a:r>
            <a:endParaRPr kumimoji="1" lang="en-US" altLang="ja-JP" dirty="0"/>
          </a:p>
          <a:p>
            <a:r>
              <a:rPr lang="ja-JP" altLang="en-US" dirty="0"/>
              <a:t>最大水深</a:t>
            </a:r>
            <a:endParaRPr kumimoji="1" lang="ja-JP" altLang="en-US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457D8CFE-C2AA-68D2-14A5-B31C6804DD4A}"/>
              </a:ext>
            </a:extLst>
          </p:cNvPr>
          <p:cNvSpPr txBox="1"/>
          <p:nvPr/>
        </p:nvSpPr>
        <p:spPr>
          <a:xfrm>
            <a:off x="6894381" y="4116440"/>
            <a:ext cx="18437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ハザードマップは</a:t>
            </a:r>
            <a:endParaRPr kumimoji="1" lang="en-US" altLang="ja-JP" dirty="0"/>
          </a:p>
          <a:p>
            <a:r>
              <a:rPr kumimoji="1" lang="ja-JP" altLang="en-US" dirty="0"/>
              <a:t>これを見ている。</a:t>
            </a:r>
            <a:endParaRPr kumimoji="1" lang="en-US" altLang="ja-JP" dirty="0"/>
          </a:p>
          <a:p>
            <a:r>
              <a:rPr lang="ja-JP" altLang="en-US" dirty="0"/>
              <a:t>こういう氾濫は，</a:t>
            </a:r>
            <a:endParaRPr lang="en-US" altLang="ja-JP" dirty="0"/>
          </a:p>
          <a:p>
            <a:r>
              <a:rPr kumimoji="1" lang="en-US" altLang="ja-JP" dirty="0"/>
              <a:t>1</a:t>
            </a:r>
            <a:r>
              <a:rPr kumimoji="1" lang="ja-JP" altLang="en-US" dirty="0"/>
              <a:t>つの雨では</a:t>
            </a:r>
            <a:endParaRPr kumimoji="1" lang="en-US" altLang="ja-JP" dirty="0"/>
          </a:p>
          <a:p>
            <a:r>
              <a:rPr kumimoji="1" lang="ja-JP" altLang="en-US" dirty="0"/>
              <a:t>絶対起こらない</a:t>
            </a:r>
          </a:p>
        </p:txBody>
      </p:sp>
      <p:sp>
        <p:nvSpPr>
          <p:cNvPr id="55" name="矢印: 右 54">
            <a:extLst>
              <a:ext uri="{FF2B5EF4-FFF2-40B4-BE49-F238E27FC236}">
                <a16:creationId xmlns:a16="http://schemas.microsoft.com/office/drawing/2014/main" id="{9ED3F9F6-ECF1-A6A8-EA5E-9CF055D23A3F}"/>
              </a:ext>
            </a:extLst>
          </p:cNvPr>
          <p:cNvSpPr/>
          <p:nvPr/>
        </p:nvSpPr>
        <p:spPr>
          <a:xfrm>
            <a:off x="5724128" y="2340153"/>
            <a:ext cx="551258" cy="800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タイトル 1">
            <a:extLst>
              <a:ext uri="{FF2B5EF4-FFF2-40B4-BE49-F238E27FC236}">
                <a16:creationId xmlns:a16="http://schemas.microsoft.com/office/drawing/2014/main" id="{3BA27522-C8B5-1880-3A11-7A8EED0AB62E}"/>
              </a:ext>
            </a:extLst>
          </p:cNvPr>
          <p:cNvSpPr txBox="1">
            <a:spLocks/>
          </p:cNvSpPr>
          <p:nvPr/>
        </p:nvSpPr>
        <p:spPr>
          <a:xfrm>
            <a:off x="363810" y="5932477"/>
            <a:ext cx="8496944" cy="8324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6213" indent="-176213" algn="l">
              <a:spcBef>
                <a:spcPts val="1200"/>
              </a:spcBef>
            </a:pPr>
            <a:r>
              <a:rPr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これは，「そういう氾濫が起こる」というふうに捉えるのは間違い。</a:t>
            </a:r>
            <a:br>
              <a:rPr lang="en-US" altLang="ja-JP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lang="ja-JP" altLang="en-US" sz="2000" u="sng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「わからないのだから，逃げ出すべき範囲と高さのマップ」</a:t>
            </a:r>
            <a:r>
              <a:rPr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ととらえましょう。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3256961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F2B24C08-EF1C-8BE0-7596-3931D8F888EC}"/>
              </a:ext>
            </a:extLst>
          </p:cNvPr>
          <p:cNvGrpSpPr/>
          <p:nvPr/>
        </p:nvGrpSpPr>
        <p:grpSpPr>
          <a:xfrm>
            <a:off x="395536" y="136525"/>
            <a:ext cx="7749644" cy="6677001"/>
            <a:chOff x="754539" y="0"/>
            <a:chExt cx="7025261" cy="6052881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8B53AE5B-DCB8-406D-913D-0EE9AF5697B2}"/>
                </a:ext>
              </a:extLst>
            </p:cNvPr>
            <p:cNvGrpSpPr/>
            <p:nvPr/>
          </p:nvGrpSpPr>
          <p:grpSpPr>
            <a:xfrm>
              <a:off x="754539" y="0"/>
              <a:ext cx="6984777" cy="6052881"/>
              <a:chOff x="899592" y="1340767"/>
              <a:chExt cx="6804248" cy="5896440"/>
            </a:xfrm>
          </p:grpSpPr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6893A290-5956-42BD-8A7D-1309C43B92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3399" r="35170" b="9905"/>
              <a:stretch/>
            </p:blipFill>
            <p:spPr>
              <a:xfrm>
                <a:off x="899592" y="2872138"/>
                <a:ext cx="6804248" cy="4365069"/>
              </a:xfrm>
              <a:prstGeom prst="rect">
                <a:avLst/>
              </a:prstGeom>
            </p:spPr>
          </p:pic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279A26B4-CDD1-4C64-A3FA-E5D04D466C67}"/>
                  </a:ext>
                </a:extLst>
              </p:cNvPr>
              <p:cNvSpPr/>
              <p:nvPr/>
            </p:nvSpPr>
            <p:spPr>
              <a:xfrm>
                <a:off x="899592" y="1340767"/>
                <a:ext cx="3043776" cy="10009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952F78EB-3187-4AAD-85D8-435B41A0B7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4811" t="69394" r="-11" b="24228"/>
              <a:stretch/>
            </p:blipFill>
            <p:spPr>
              <a:xfrm>
                <a:off x="965372" y="2182470"/>
                <a:ext cx="2644856" cy="417427"/>
              </a:xfrm>
              <a:prstGeom prst="rect">
                <a:avLst/>
              </a:prstGeom>
            </p:spPr>
          </p:pic>
        </p:grpSp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45E1FA48-0F9F-9BCF-7E6A-A6FED62C3EA0}"/>
                </a:ext>
              </a:extLst>
            </p:cNvPr>
            <p:cNvGrpSpPr/>
            <p:nvPr/>
          </p:nvGrpSpPr>
          <p:grpSpPr>
            <a:xfrm>
              <a:off x="2781300" y="1473199"/>
              <a:ext cx="4998500" cy="3632201"/>
              <a:chOff x="2781300" y="1473199"/>
              <a:chExt cx="4998500" cy="3632201"/>
            </a:xfrm>
          </p:grpSpPr>
          <p:sp>
            <p:nvSpPr>
              <p:cNvPr id="12" name="フリーフォーム: 図形 11">
                <a:extLst>
                  <a:ext uri="{FF2B5EF4-FFF2-40B4-BE49-F238E27FC236}">
                    <a16:creationId xmlns:a16="http://schemas.microsoft.com/office/drawing/2014/main" id="{E4060D18-8427-4E42-9AF0-9FC75B5FD93D}"/>
                  </a:ext>
                </a:extLst>
              </p:cNvPr>
              <p:cNvSpPr/>
              <p:nvPr/>
            </p:nvSpPr>
            <p:spPr>
              <a:xfrm>
                <a:off x="2781300" y="4831080"/>
                <a:ext cx="289560" cy="274320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9560" h="274320">
                    <a:moveTo>
                      <a:pt x="0" y="274320"/>
                    </a:moveTo>
                    <a:lnTo>
                      <a:pt x="289560" y="0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フリーフォーム: 図形 12">
                <a:extLst>
                  <a:ext uri="{FF2B5EF4-FFF2-40B4-BE49-F238E27FC236}">
                    <a16:creationId xmlns:a16="http://schemas.microsoft.com/office/drawing/2014/main" id="{AA57D8AB-6FD7-4F7A-AC95-FCEF12B9C92B}"/>
                  </a:ext>
                </a:extLst>
              </p:cNvPr>
              <p:cNvSpPr/>
              <p:nvPr/>
            </p:nvSpPr>
            <p:spPr>
              <a:xfrm>
                <a:off x="3036630" y="5043656"/>
                <a:ext cx="64730" cy="58296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9560" h="274320">
                    <a:moveTo>
                      <a:pt x="0" y="274320"/>
                    </a:moveTo>
                    <a:lnTo>
                      <a:pt x="289560" y="0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フリーフォーム: 図形 13">
                <a:extLst>
                  <a:ext uri="{FF2B5EF4-FFF2-40B4-BE49-F238E27FC236}">
                    <a16:creationId xmlns:a16="http://schemas.microsoft.com/office/drawing/2014/main" id="{CB37B388-E744-46A9-8C66-1DEEBE444E57}"/>
                  </a:ext>
                </a:extLst>
              </p:cNvPr>
              <p:cNvSpPr/>
              <p:nvPr/>
            </p:nvSpPr>
            <p:spPr>
              <a:xfrm>
                <a:off x="3115856" y="4005063"/>
                <a:ext cx="87992" cy="105911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9560" h="274320">
                    <a:moveTo>
                      <a:pt x="0" y="274320"/>
                    </a:moveTo>
                    <a:lnTo>
                      <a:pt x="289560" y="0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フリーフォーム: 図形 14">
                <a:extLst>
                  <a:ext uri="{FF2B5EF4-FFF2-40B4-BE49-F238E27FC236}">
                    <a16:creationId xmlns:a16="http://schemas.microsoft.com/office/drawing/2014/main" id="{27A1CFBC-6662-4288-9547-685320CEA2C9}"/>
                  </a:ext>
                </a:extLst>
              </p:cNvPr>
              <p:cNvSpPr/>
              <p:nvPr/>
            </p:nvSpPr>
            <p:spPr>
              <a:xfrm>
                <a:off x="3363103" y="3463672"/>
                <a:ext cx="167405" cy="371565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  <a:gd name="connsiteX0" fmla="*/ 0 w 289560"/>
                  <a:gd name="connsiteY0" fmla="*/ 274320 h 274320"/>
                  <a:gd name="connsiteX1" fmla="*/ 209871 w 289560"/>
                  <a:gd name="connsiteY1" fmla="*/ 203023 h 274320"/>
                  <a:gd name="connsiteX2" fmla="*/ 289560 w 289560"/>
                  <a:gd name="connsiteY2" fmla="*/ 0 h 274320"/>
                  <a:gd name="connsiteX0" fmla="*/ 0 w 276954"/>
                  <a:gd name="connsiteY0" fmla="*/ 213129 h 213129"/>
                  <a:gd name="connsiteX1" fmla="*/ 209871 w 276954"/>
                  <a:gd name="connsiteY1" fmla="*/ 141832 h 213129"/>
                  <a:gd name="connsiteX2" fmla="*/ 276954 w 276954"/>
                  <a:gd name="connsiteY2" fmla="*/ 0 h 213129"/>
                  <a:gd name="connsiteX0" fmla="*/ 0 w 276954"/>
                  <a:gd name="connsiteY0" fmla="*/ 213129 h 213129"/>
                  <a:gd name="connsiteX1" fmla="*/ 184659 w 276954"/>
                  <a:gd name="connsiteY1" fmla="*/ 154944 h 213129"/>
                  <a:gd name="connsiteX2" fmla="*/ 276954 w 276954"/>
                  <a:gd name="connsiteY2" fmla="*/ 0 h 213129"/>
                  <a:gd name="connsiteX0" fmla="*/ 0 w 276954"/>
                  <a:gd name="connsiteY0" fmla="*/ 213129 h 213129"/>
                  <a:gd name="connsiteX1" fmla="*/ 33381 w 276954"/>
                  <a:gd name="connsiteY1" fmla="*/ 93752 h 213129"/>
                  <a:gd name="connsiteX2" fmla="*/ 276954 w 276954"/>
                  <a:gd name="connsiteY2" fmla="*/ 0 h 213129"/>
                  <a:gd name="connsiteX0" fmla="*/ 0 w 276954"/>
                  <a:gd name="connsiteY0" fmla="*/ 213129 h 213129"/>
                  <a:gd name="connsiteX1" fmla="*/ 146839 w 276954"/>
                  <a:gd name="connsiteY1" fmla="*/ 106864 h 213129"/>
                  <a:gd name="connsiteX2" fmla="*/ 276954 w 276954"/>
                  <a:gd name="connsiteY2" fmla="*/ 0 h 213129"/>
                  <a:gd name="connsiteX0" fmla="*/ 0 w 276954"/>
                  <a:gd name="connsiteY0" fmla="*/ 213129 h 213129"/>
                  <a:gd name="connsiteX1" fmla="*/ 276954 w 276954"/>
                  <a:gd name="connsiteY1" fmla="*/ 0 h 213129"/>
                  <a:gd name="connsiteX0" fmla="*/ 0 w 276954"/>
                  <a:gd name="connsiteY0" fmla="*/ 213129 h 213129"/>
                  <a:gd name="connsiteX1" fmla="*/ 172052 w 276954"/>
                  <a:gd name="connsiteY1" fmla="*/ 137462 h 213129"/>
                  <a:gd name="connsiteX2" fmla="*/ 276954 w 276954"/>
                  <a:gd name="connsiteY2" fmla="*/ 0 h 21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954" h="213129">
                    <a:moveTo>
                      <a:pt x="0" y="213129"/>
                    </a:moveTo>
                    <a:cubicBezTo>
                      <a:pt x="44744" y="179165"/>
                      <a:pt x="127308" y="171426"/>
                      <a:pt x="172052" y="137462"/>
                    </a:cubicBezTo>
                    <a:lnTo>
                      <a:pt x="276954" y="0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フリーフォーム: 図形 15">
                <a:extLst>
                  <a:ext uri="{FF2B5EF4-FFF2-40B4-BE49-F238E27FC236}">
                    <a16:creationId xmlns:a16="http://schemas.microsoft.com/office/drawing/2014/main" id="{BD04D22E-21AB-4E60-A9BB-23F43F4FE3D6}"/>
                  </a:ext>
                </a:extLst>
              </p:cNvPr>
              <p:cNvSpPr/>
              <p:nvPr/>
            </p:nvSpPr>
            <p:spPr>
              <a:xfrm>
                <a:off x="3203848" y="4077072"/>
                <a:ext cx="87992" cy="105911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9560" h="274320">
                    <a:moveTo>
                      <a:pt x="0" y="274320"/>
                    </a:moveTo>
                    <a:lnTo>
                      <a:pt x="289560" y="0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フリーフォーム: 図形 16">
                <a:extLst>
                  <a:ext uri="{FF2B5EF4-FFF2-40B4-BE49-F238E27FC236}">
                    <a16:creationId xmlns:a16="http://schemas.microsoft.com/office/drawing/2014/main" id="{95727248-5A3A-48B6-B17E-7F193AB22FD8}"/>
                  </a:ext>
                </a:extLst>
              </p:cNvPr>
              <p:cNvSpPr/>
              <p:nvPr/>
            </p:nvSpPr>
            <p:spPr>
              <a:xfrm>
                <a:off x="3469548" y="3539430"/>
                <a:ext cx="167405" cy="371565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  <a:gd name="connsiteX0" fmla="*/ 0 w 289560"/>
                  <a:gd name="connsiteY0" fmla="*/ 274320 h 274320"/>
                  <a:gd name="connsiteX1" fmla="*/ 209871 w 289560"/>
                  <a:gd name="connsiteY1" fmla="*/ 203023 h 274320"/>
                  <a:gd name="connsiteX2" fmla="*/ 289560 w 289560"/>
                  <a:gd name="connsiteY2" fmla="*/ 0 h 274320"/>
                  <a:gd name="connsiteX0" fmla="*/ 0 w 276954"/>
                  <a:gd name="connsiteY0" fmla="*/ 213129 h 213129"/>
                  <a:gd name="connsiteX1" fmla="*/ 209871 w 276954"/>
                  <a:gd name="connsiteY1" fmla="*/ 141832 h 213129"/>
                  <a:gd name="connsiteX2" fmla="*/ 276954 w 276954"/>
                  <a:gd name="connsiteY2" fmla="*/ 0 h 213129"/>
                  <a:gd name="connsiteX0" fmla="*/ 0 w 276954"/>
                  <a:gd name="connsiteY0" fmla="*/ 213129 h 213129"/>
                  <a:gd name="connsiteX1" fmla="*/ 184659 w 276954"/>
                  <a:gd name="connsiteY1" fmla="*/ 154944 h 213129"/>
                  <a:gd name="connsiteX2" fmla="*/ 276954 w 276954"/>
                  <a:gd name="connsiteY2" fmla="*/ 0 h 213129"/>
                  <a:gd name="connsiteX0" fmla="*/ 0 w 276954"/>
                  <a:gd name="connsiteY0" fmla="*/ 213129 h 213129"/>
                  <a:gd name="connsiteX1" fmla="*/ 33381 w 276954"/>
                  <a:gd name="connsiteY1" fmla="*/ 93752 h 213129"/>
                  <a:gd name="connsiteX2" fmla="*/ 276954 w 276954"/>
                  <a:gd name="connsiteY2" fmla="*/ 0 h 213129"/>
                  <a:gd name="connsiteX0" fmla="*/ 0 w 276954"/>
                  <a:gd name="connsiteY0" fmla="*/ 213129 h 213129"/>
                  <a:gd name="connsiteX1" fmla="*/ 146839 w 276954"/>
                  <a:gd name="connsiteY1" fmla="*/ 106864 h 213129"/>
                  <a:gd name="connsiteX2" fmla="*/ 276954 w 276954"/>
                  <a:gd name="connsiteY2" fmla="*/ 0 h 213129"/>
                  <a:gd name="connsiteX0" fmla="*/ 0 w 276954"/>
                  <a:gd name="connsiteY0" fmla="*/ 213129 h 213129"/>
                  <a:gd name="connsiteX1" fmla="*/ 276954 w 276954"/>
                  <a:gd name="connsiteY1" fmla="*/ 0 h 213129"/>
                  <a:gd name="connsiteX0" fmla="*/ 0 w 276954"/>
                  <a:gd name="connsiteY0" fmla="*/ 213129 h 213129"/>
                  <a:gd name="connsiteX1" fmla="*/ 172052 w 276954"/>
                  <a:gd name="connsiteY1" fmla="*/ 137462 h 213129"/>
                  <a:gd name="connsiteX2" fmla="*/ 276954 w 276954"/>
                  <a:gd name="connsiteY2" fmla="*/ 0 h 21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954" h="213129">
                    <a:moveTo>
                      <a:pt x="0" y="213129"/>
                    </a:moveTo>
                    <a:cubicBezTo>
                      <a:pt x="44744" y="179165"/>
                      <a:pt x="127308" y="171426"/>
                      <a:pt x="172052" y="137462"/>
                    </a:cubicBezTo>
                    <a:lnTo>
                      <a:pt x="276954" y="0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フリーフォーム: 図形 18">
                <a:extLst>
                  <a:ext uri="{FF2B5EF4-FFF2-40B4-BE49-F238E27FC236}">
                    <a16:creationId xmlns:a16="http://schemas.microsoft.com/office/drawing/2014/main" id="{5D3E41DE-199D-42B8-98D6-3BBAC8599648}"/>
                  </a:ext>
                </a:extLst>
              </p:cNvPr>
              <p:cNvSpPr/>
              <p:nvPr/>
            </p:nvSpPr>
            <p:spPr>
              <a:xfrm>
                <a:off x="4427984" y="2263538"/>
                <a:ext cx="104661" cy="91623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  <a:gd name="connsiteX0" fmla="*/ 0 w 344414"/>
                  <a:gd name="connsiteY0" fmla="*/ 237313 h 237313"/>
                  <a:gd name="connsiteX1" fmla="*/ 344414 w 344414"/>
                  <a:gd name="connsiteY1" fmla="*/ 0 h 23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4414" h="237313">
                    <a:moveTo>
                      <a:pt x="0" y="237313"/>
                    </a:moveTo>
                    <a:cubicBezTo>
                      <a:pt x="96520" y="145873"/>
                      <a:pt x="247894" y="91440"/>
                      <a:pt x="344414" y="0"/>
                    </a:cubicBez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フリーフォーム: 図形 19">
                <a:extLst>
                  <a:ext uri="{FF2B5EF4-FFF2-40B4-BE49-F238E27FC236}">
                    <a16:creationId xmlns:a16="http://schemas.microsoft.com/office/drawing/2014/main" id="{07D9659E-B525-43CF-BFB5-A875B896234C}"/>
                  </a:ext>
                </a:extLst>
              </p:cNvPr>
              <p:cNvSpPr/>
              <p:nvPr/>
            </p:nvSpPr>
            <p:spPr>
              <a:xfrm>
                <a:off x="4860032" y="2023125"/>
                <a:ext cx="104661" cy="91623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  <a:gd name="connsiteX0" fmla="*/ 0 w 344414"/>
                  <a:gd name="connsiteY0" fmla="*/ 237313 h 237313"/>
                  <a:gd name="connsiteX1" fmla="*/ 344414 w 344414"/>
                  <a:gd name="connsiteY1" fmla="*/ 0 h 23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4414" h="237313">
                    <a:moveTo>
                      <a:pt x="0" y="237313"/>
                    </a:moveTo>
                    <a:cubicBezTo>
                      <a:pt x="96520" y="145873"/>
                      <a:pt x="247894" y="91440"/>
                      <a:pt x="344414" y="0"/>
                    </a:cubicBez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フリーフォーム: 図形 20">
                <a:extLst>
                  <a:ext uri="{FF2B5EF4-FFF2-40B4-BE49-F238E27FC236}">
                    <a16:creationId xmlns:a16="http://schemas.microsoft.com/office/drawing/2014/main" id="{0CA6C253-DC51-48F6-87B9-9405FDAAC265}"/>
                  </a:ext>
                </a:extLst>
              </p:cNvPr>
              <p:cNvSpPr/>
              <p:nvPr/>
            </p:nvSpPr>
            <p:spPr>
              <a:xfrm>
                <a:off x="5039763" y="1933503"/>
                <a:ext cx="226105" cy="58285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  <a:gd name="connsiteX0" fmla="*/ 0 w 344414"/>
                  <a:gd name="connsiteY0" fmla="*/ 237313 h 237313"/>
                  <a:gd name="connsiteX1" fmla="*/ 344414 w 344414"/>
                  <a:gd name="connsiteY1" fmla="*/ 0 h 237313"/>
                  <a:gd name="connsiteX0" fmla="*/ 0 w 744057"/>
                  <a:gd name="connsiteY0" fmla="*/ 150964 h 150964"/>
                  <a:gd name="connsiteX1" fmla="*/ 744057 w 744057"/>
                  <a:gd name="connsiteY1" fmla="*/ 0 h 150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4057" h="150964">
                    <a:moveTo>
                      <a:pt x="0" y="150964"/>
                    </a:moveTo>
                    <a:cubicBezTo>
                      <a:pt x="96520" y="59524"/>
                      <a:pt x="647537" y="91440"/>
                      <a:pt x="744057" y="0"/>
                    </a:cubicBez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フリーフォーム: 図形 21">
                <a:extLst>
                  <a:ext uri="{FF2B5EF4-FFF2-40B4-BE49-F238E27FC236}">
                    <a16:creationId xmlns:a16="http://schemas.microsoft.com/office/drawing/2014/main" id="{A23C6D99-62DA-43ED-8F69-51CEBDC8CB33}"/>
                  </a:ext>
                </a:extLst>
              </p:cNvPr>
              <p:cNvSpPr/>
              <p:nvPr/>
            </p:nvSpPr>
            <p:spPr>
              <a:xfrm>
                <a:off x="4926711" y="2007789"/>
                <a:ext cx="349930" cy="158298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  <a:gd name="connsiteX0" fmla="*/ 0 w 344414"/>
                  <a:gd name="connsiteY0" fmla="*/ 237313 h 237313"/>
                  <a:gd name="connsiteX1" fmla="*/ 344414 w 344414"/>
                  <a:gd name="connsiteY1" fmla="*/ 0 h 237313"/>
                  <a:gd name="connsiteX0" fmla="*/ 0 w 744057"/>
                  <a:gd name="connsiteY0" fmla="*/ 150964 h 150964"/>
                  <a:gd name="connsiteX1" fmla="*/ 744057 w 744057"/>
                  <a:gd name="connsiteY1" fmla="*/ 0 h 150964"/>
                  <a:gd name="connsiteX0" fmla="*/ 0 w 1151535"/>
                  <a:gd name="connsiteY0" fmla="*/ 410008 h 410008"/>
                  <a:gd name="connsiteX1" fmla="*/ 1151535 w 1151535"/>
                  <a:gd name="connsiteY1" fmla="*/ 0 h 410008"/>
                  <a:gd name="connsiteX0" fmla="*/ 0 w 1151535"/>
                  <a:gd name="connsiteY0" fmla="*/ 410008 h 410008"/>
                  <a:gd name="connsiteX1" fmla="*/ 470480 w 1151535"/>
                  <a:gd name="connsiteY1" fmla="*/ 109994 h 410008"/>
                  <a:gd name="connsiteX2" fmla="*/ 1151535 w 1151535"/>
                  <a:gd name="connsiteY2" fmla="*/ 0 h 410008"/>
                  <a:gd name="connsiteX0" fmla="*/ 0 w 1151535"/>
                  <a:gd name="connsiteY0" fmla="*/ 410008 h 410008"/>
                  <a:gd name="connsiteX1" fmla="*/ 470480 w 1151535"/>
                  <a:gd name="connsiteY1" fmla="*/ 109994 h 410008"/>
                  <a:gd name="connsiteX2" fmla="*/ 1151535 w 1151535"/>
                  <a:gd name="connsiteY2" fmla="*/ 0 h 410008"/>
                  <a:gd name="connsiteX0" fmla="*/ 0 w 1151535"/>
                  <a:gd name="connsiteY0" fmla="*/ 410008 h 410008"/>
                  <a:gd name="connsiteX1" fmla="*/ 470480 w 1151535"/>
                  <a:gd name="connsiteY1" fmla="*/ 109994 h 410008"/>
                  <a:gd name="connsiteX2" fmla="*/ 1151535 w 1151535"/>
                  <a:gd name="connsiteY2" fmla="*/ 0 h 410008"/>
                  <a:gd name="connsiteX0" fmla="*/ 0 w 1151535"/>
                  <a:gd name="connsiteY0" fmla="*/ 410008 h 410008"/>
                  <a:gd name="connsiteX1" fmla="*/ 470480 w 1151535"/>
                  <a:gd name="connsiteY1" fmla="*/ 109994 h 410008"/>
                  <a:gd name="connsiteX2" fmla="*/ 1151535 w 1151535"/>
                  <a:gd name="connsiteY2" fmla="*/ 0 h 410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1535" h="410008">
                    <a:moveTo>
                      <a:pt x="0" y="410008"/>
                    </a:moveTo>
                    <a:cubicBezTo>
                      <a:pt x="105840" y="370285"/>
                      <a:pt x="298998" y="245992"/>
                      <a:pt x="470480" y="109994"/>
                    </a:cubicBezTo>
                    <a:cubicBezTo>
                      <a:pt x="770426" y="102698"/>
                      <a:pt x="1055015" y="91440"/>
                      <a:pt x="1151535" y="0"/>
                    </a:cubicBez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フリーフォーム: 図形 22">
                <a:extLst>
                  <a:ext uri="{FF2B5EF4-FFF2-40B4-BE49-F238E27FC236}">
                    <a16:creationId xmlns:a16="http://schemas.microsoft.com/office/drawing/2014/main" id="{45BA6E3B-F10E-47E3-B8E5-0E9E2DE714CB}"/>
                  </a:ext>
                </a:extLst>
              </p:cNvPr>
              <p:cNvSpPr/>
              <p:nvPr/>
            </p:nvSpPr>
            <p:spPr>
              <a:xfrm>
                <a:off x="5508104" y="1903109"/>
                <a:ext cx="276111" cy="41727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  <a:gd name="connsiteX0" fmla="*/ 0 w 344414"/>
                  <a:gd name="connsiteY0" fmla="*/ 237313 h 237313"/>
                  <a:gd name="connsiteX1" fmla="*/ 344414 w 344414"/>
                  <a:gd name="connsiteY1" fmla="*/ 0 h 237313"/>
                  <a:gd name="connsiteX0" fmla="*/ 0 w 744057"/>
                  <a:gd name="connsiteY0" fmla="*/ 150964 h 150964"/>
                  <a:gd name="connsiteX1" fmla="*/ 744057 w 744057"/>
                  <a:gd name="connsiteY1" fmla="*/ 0 h 150964"/>
                  <a:gd name="connsiteX0" fmla="*/ 0 w 908615"/>
                  <a:gd name="connsiteY0" fmla="*/ 18019 h 144116"/>
                  <a:gd name="connsiteX1" fmla="*/ 908615 w 908615"/>
                  <a:gd name="connsiteY1" fmla="*/ 126096 h 144116"/>
                  <a:gd name="connsiteX0" fmla="*/ 0 w 908615"/>
                  <a:gd name="connsiteY0" fmla="*/ 26991 h 135069"/>
                  <a:gd name="connsiteX1" fmla="*/ 908615 w 908615"/>
                  <a:gd name="connsiteY1" fmla="*/ 135068 h 135069"/>
                  <a:gd name="connsiteX0" fmla="*/ 0 w 908615"/>
                  <a:gd name="connsiteY0" fmla="*/ -1 h 108077"/>
                  <a:gd name="connsiteX1" fmla="*/ 908615 w 908615"/>
                  <a:gd name="connsiteY1" fmla="*/ 108076 h 108077"/>
                  <a:gd name="connsiteX0" fmla="*/ 0 w 908615"/>
                  <a:gd name="connsiteY0" fmla="*/ -1 h 108077"/>
                  <a:gd name="connsiteX1" fmla="*/ 477108 w 908615"/>
                  <a:gd name="connsiteY1" fmla="*/ 60406 h 108077"/>
                  <a:gd name="connsiteX2" fmla="*/ 908615 w 908615"/>
                  <a:gd name="connsiteY2" fmla="*/ 108076 h 108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8615" h="108077">
                    <a:moveTo>
                      <a:pt x="0" y="-1"/>
                    </a:moveTo>
                    <a:cubicBezTo>
                      <a:pt x="172096" y="18079"/>
                      <a:pt x="305012" y="42326"/>
                      <a:pt x="477108" y="60406"/>
                    </a:cubicBezTo>
                    <a:lnTo>
                      <a:pt x="908615" y="108076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フリーフォーム: 図形 23">
                <a:extLst>
                  <a:ext uri="{FF2B5EF4-FFF2-40B4-BE49-F238E27FC236}">
                    <a16:creationId xmlns:a16="http://schemas.microsoft.com/office/drawing/2014/main" id="{3721C386-F2E3-42D4-82F5-62BF98E10B85}"/>
                  </a:ext>
                </a:extLst>
              </p:cNvPr>
              <p:cNvSpPr/>
              <p:nvPr/>
            </p:nvSpPr>
            <p:spPr>
              <a:xfrm>
                <a:off x="5545241" y="2014562"/>
                <a:ext cx="167379" cy="24288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  <a:gd name="connsiteX0" fmla="*/ 0 w 344414"/>
                  <a:gd name="connsiteY0" fmla="*/ 237313 h 237313"/>
                  <a:gd name="connsiteX1" fmla="*/ 344414 w 344414"/>
                  <a:gd name="connsiteY1" fmla="*/ 0 h 237313"/>
                  <a:gd name="connsiteX0" fmla="*/ 0 w 744057"/>
                  <a:gd name="connsiteY0" fmla="*/ 150964 h 150964"/>
                  <a:gd name="connsiteX1" fmla="*/ 744057 w 744057"/>
                  <a:gd name="connsiteY1" fmla="*/ 0 h 150964"/>
                  <a:gd name="connsiteX0" fmla="*/ 0 w 908615"/>
                  <a:gd name="connsiteY0" fmla="*/ 18019 h 144116"/>
                  <a:gd name="connsiteX1" fmla="*/ 908615 w 908615"/>
                  <a:gd name="connsiteY1" fmla="*/ 126096 h 144116"/>
                  <a:gd name="connsiteX0" fmla="*/ 0 w 908615"/>
                  <a:gd name="connsiteY0" fmla="*/ 26991 h 135069"/>
                  <a:gd name="connsiteX1" fmla="*/ 908615 w 908615"/>
                  <a:gd name="connsiteY1" fmla="*/ 135068 h 135069"/>
                  <a:gd name="connsiteX0" fmla="*/ 0 w 908615"/>
                  <a:gd name="connsiteY0" fmla="*/ -1 h 108077"/>
                  <a:gd name="connsiteX1" fmla="*/ 908615 w 908615"/>
                  <a:gd name="connsiteY1" fmla="*/ 108076 h 108077"/>
                  <a:gd name="connsiteX0" fmla="*/ 0 w 908615"/>
                  <a:gd name="connsiteY0" fmla="*/ -1 h 108077"/>
                  <a:gd name="connsiteX1" fmla="*/ 477108 w 908615"/>
                  <a:gd name="connsiteY1" fmla="*/ 60406 h 108077"/>
                  <a:gd name="connsiteX2" fmla="*/ 908615 w 908615"/>
                  <a:gd name="connsiteY2" fmla="*/ 108076 h 108077"/>
                  <a:gd name="connsiteX0" fmla="*/ 0 w 935228"/>
                  <a:gd name="connsiteY0" fmla="*/ -1 h 60406"/>
                  <a:gd name="connsiteX1" fmla="*/ 477108 w 935228"/>
                  <a:gd name="connsiteY1" fmla="*/ 60406 h 60406"/>
                  <a:gd name="connsiteX2" fmla="*/ 935228 w 935228"/>
                  <a:gd name="connsiteY2" fmla="*/ 57415 h 60406"/>
                  <a:gd name="connsiteX0" fmla="*/ 0 w 935228"/>
                  <a:gd name="connsiteY0" fmla="*/ -1 h 57416"/>
                  <a:gd name="connsiteX1" fmla="*/ 935228 w 935228"/>
                  <a:gd name="connsiteY1" fmla="*/ 57415 h 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35228" h="57416">
                    <a:moveTo>
                      <a:pt x="0" y="-1"/>
                    </a:moveTo>
                    <a:lnTo>
                      <a:pt x="935228" y="57415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フリーフォーム: 図形 24">
                <a:extLst>
                  <a:ext uri="{FF2B5EF4-FFF2-40B4-BE49-F238E27FC236}">
                    <a16:creationId xmlns:a16="http://schemas.microsoft.com/office/drawing/2014/main" id="{CD6D9CFF-79CE-4DAA-8E6B-7D0CF70F9850}"/>
                  </a:ext>
                </a:extLst>
              </p:cNvPr>
              <p:cNvSpPr/>
              <p:nvPr/>
            </p:nvSpPr>
            <p:spPr>
              <a:xfrm>
                <a:off x="6230097" y="1654084"/>
                <a:ext cx="84362" cy="45719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  <a:gd name="connsiteX0" fmla="*/ 0 w 344414"/>
                  <a:gd name="connsiteY0" fmla="*/ 237313 h 237313"/>
                  <a:gd name="connsiteX1" fmla="*/ 344414 w 344414"/>
                  <a:gd name="connsiteY1" fmla="*/ 0 h 237313"/>
                  <a:gd name="connsiteX0" fmla="*/ 0 w 744057"/>
                  <a:gd name="connsiteY0" fmla="*/ 150964 h 150964"/>
                  <a:gd name="connsiteX1" fmla="*/ 744057 w 744057"/>
                  <a:gd name="connsiteY1" fmla="*/ 0 h 150964"/>
                  <a:gd name="connsiteX0" fmla="*/ 0 w 908615"/>
                  <a:gd name="connsiteY0" fmla="*/ 18019 h 144116"/>
                  <a:gd name="connsiteX1" fmla="*/ 908615 w 908615"/>
                  <a:gd name="connsiteY1" fmla="*/ 126096 h 144116"/>
                  <a:gd name="connsiteX0" fmla="*/ 0 w 908615"/>
                  <a:gd name="connsiteY0" fmla="*/ 26991 h 135069"/>
                  <a:gd name="connsiteX1" fmla="*/ 908615 w 908615"/>
                  <a:gd name="connsiteY1" fmla="*/ 135068 h 135069"/>
                  <a:gd name="connsiteX0" fmla="*/ 0 w 908615"/>
                  <a:gd name="connsiteY0" fmla="*/ -1 h 108077"/>
                  <a:gd name="connsiteX1" fmla="*/ 908615 w 908615"/>
                  <a:gd name="connsiteY1" fmla="*/ 108076 h 108077"/>
                  <a:gd name="connsiteX0" fmla="*/ 0 w 908615"/>
                  <a:gd name="connsiteY0" fmla="*/ -1 h 108077"/>
                  <a:gd name="connsiteX1" fmla="*/ 477108 w 908615"/>
                  <a:gd name="connsiteY1" fmla="*/ 60406 h 108077"/>
                  <a:gd name="connsiteX2" fmla="*/ 908615 w 908615"/>
                  <a:gd name="connsiteY2" fmla="*/ 108076 h 108077"/>
                  <a:gd name="connsiteX0" fmla="*/ 0 w 673530"/>
                  <a:gd name="connsiteY0" fmla="*/ 237312 h 297719"/>
                  <a:gd name="connsiteX1" fmla="*/ 477108 w 673530"/>
                  <a:gd name="connsiteY1" fmla="*/ 297719 h 297719"/>
                  <a:gd name="connsiteX2" fmla="*/ 673530 w 673530"/>
                  <a:gd name="connsiteY2" fmla="*/ 0 h 297719"/>
                  <a:gd name="connsiteX0" fmla="*/ 0 w 673530"/>
                  <a:gd name="connsiteY0" fmla="*/ 237312 h 237313"/>
                  <a:gd name="connsiteX1" fmla="*/ 673530 w 673530"/>
                  <a:gd name="connsiteY1" fmla="*/ 0 h 23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73530" h="237313">
                    <a:moveTo>
                      <a:pt x="0" y="237312"/>
                    </a:moveTo>
                    <a:lnTo>
                      <a:pt x="673530" y="0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フリーフォーム: 図形 25">
                <a:extLst>
                  <a:ext uri="{FF2B5EF4-FFF2-40B4-BE49-F238E27FC236}">
                    <a16:creationId xmlns:a16="http://schemas.microsoft.com/office/drawing/2014/main" id="{37724ABE-92AB-4F15-AE9B-C182C9391144}"/>
                  </a:ext>
                </a:extLst>
              </p:cNvPr>
              <p:cNvSpPr/>
              <p:nvPr/>
            </p:nvSpPr>
            <p:spPr>
              <a:xfrm>
                <a:off x="6629266" y="1842559"/>
                <a:ext cx="295160" cy="91622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  <a:gd name="connsiteX0" fmla="*/ 0 w 344414"/>
                  <a:gd name="connsiteY0" fmla="*/ 237313 h 237313"/>
                  <a:gd name="connsiteX1" fmla="*/ 344414 w 344414"/>
                  <a:gd name="connsiteY1" fmla="*/ 0 h 237313"/>
                  <a:gd name="connsiteX0" fmla="*/ 0 w 744057"/>
                  <a:gd name="connsiteY0" fmla="*/ 150964 h 150964"/>
                  <a:gd name="connsiteX1" fmla="*/ 744057 w 744057"/>
                  <a:gd name="connsiteY1" fmla="*/ 0 h 150964"/>
                  <a:gd name="connsiteX0" fmla="*/ 0 w 908615"/>
                  <a:gd name="connsiteY0" fmla="*/ 18019 h 144116"/>
                  <a:gd name="connsiteX1" fmla="*/ 908615 w 908615"/>
                  <a:gd name="connsiteY1" fmla="*/ 126096 h 144116"/>
                  <a:gd name="connsiteX0" fmla="*/ 0 w 908615"/>
                  <a:gd name="connsiteY0" fmla="*/ 26991 h 135069"/>
                  <a:gd name="connsiteX1" fmla="*/ 908615 w 908615"/>
                  <a:gd name="connsiteY1" fmla="*/ 135068 h 135069"/>
                  <a:gd name="connsiteX0" fmla="*/ 0 w 908615"/>
                  <a:gd name="connsiteY0" fmla="*/ -1 h 108077"/>
                  <a:gd name="connsiteX1" fmla="*/ 908615 w 908615"/>
                  <a:gd name="connsiteY1" fmla="*/ 108076 h 108077"/>
                  <a:gd name="connsiteX0" fmla="*/ 0 w 908615"/>
                  <a:gd name="connsiteY0" fmla="*/ -1 h 108077"/>
                  <a:gd name="connsiteX1" fmla="*/ 477108 w 908615"/>
                  <a:gd name="connsiteY1" fmla="*/ 60406 h 108077"/>
                  <a:gd name="connsiteX2" fmla="*/ 908615 w 908615"/>
                  <a:gd name="connsiteY2" fmla="*/ 108076 h 108077"/>
                  <a:gd name="connsiteX0" fmla="*/ 0 w 673530"/>
                  <a:gd name="connsiteY0" fmla="*/ 237312 h 297719"/>
                  <a:gd name="connsiteX1" fmla="*/ 477108 w 673530"/>
                  <a:gd name="connsiteY1" fmla="*/ 297719 h 297719"/>
                  <a:gd name="connsiteX2" fmla="*/ 673530 w 673530"/>
                  <a:gd name="connsiteY2" fmla="*/ 0 h 297719"/>
                  <a:gd name="connsiteX0" fmla="*/ 0 w 673530"/>
                  <a:gd name="connsiteY0" fmla="*/ 237312 h 237313"/>
                  <a:gd name="connsiteX1" fmla="*/ 673530 w 673530"/>
                  <a:gd name="connsiteY1" fmla="*/ 0 h 237313"/>
                  <a:gd name="connsiteX0" fmla="*/ 0 w 657856"/>
                  <a:gd name="connsiteY0" fmla="*/ 348330 h 348330"/>
                  <a:gd name="connsiteX1" fmla="*/ 657856 w 657856"/>
                  <a:gd name="connsiteY1" fmla="*/ 0 h 348330"/>
                  <a:gd name="connsiteX0" fmla="*/ 0 w 971301"/>
                  <a:gd name="connsiteY0" fmla="*/ 237310 h 237310"/>
                  <a:gd name="connsiteX1" fmla="*/ 971301 w 971301"/>
                  <a:gd name="connsiteY1" fmla="*/ 0 h 23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1301" h="237310">
                    <a:moveTo>
                      <a:pt x="0" y="237310"/>
                    </a:moveTo>
                    <a:lnTo>
                      <a:pt x="971301" y="0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フリーフォーム: 図形 28">
                <a:extLst>
                  <a:ext uri="{FF2B5EF4-FFF2-40B4-BE49-F238E27FC236}">
                    <a16:creationId xmlns:a16="http://schemas.microsoft.com/office/drawing/2014/main" id="{FC1E6398-E2F4-4CF2-B884-8505A184D417}"/>
                  </a:ext>
                </a:extLst>
              </p:cNvPr>
              <p:cNvSpPr/>
              <p:nvPr/>
            </p:nvSpPr>
            <p:spPr>
              <a:xfrm>
                <a:off x="7020272" y="1700808"/>
                <a:ext cx="84362" cy="45719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  <a:gd name="connsiteX0" fmla="*/ 0 w 344414"/>
                  <a:gd name="connsiteY0" fmla="*/ 237313 h 237313"/>
                  <a:gd name="connsiteX1" fmla="*/ 344414 w 344414"/>
                  <a:gd name="connsiteY1" fmla="*/ 0 h 237313"/>
                  <a:gd name="connsiteX0" fmla="*/ 0 w 744057"/>
                  <a:gd name="connsiteY0" fmla="*/ 150964 h 150964"/>
                  <a:gd name="connsiteX1" fmla="*/ 744057 w 744057"/>
                  <a:gd name="connsiteY1" fmla="*/ 0 h 150964"/>
                  <a:gd name="connsiteX0" fmla="*/ 0 w 908615"/>
                  <a:gd name="connsiteY0" fmla="*/ 18019 h 144116"/>
                  <a:gd name="connsiteX1" fmla="*/ 908615 w 908615"/>
                  <a:gd name="connsiteY1" fmla="*/ 126096 h 144116"/>
                  <a:gd name="connsiteX0" fmla="*/ 0 w 908615"/>
                  <a:gd name="connsiteY0" fmla="*/ 26991 h 135069"/>
                  <a:gd name="connsiteX1" fmla="*/ 908615 w 908615"/>
                  <a:gd name="connsiteY1" fmla="*/ 135068 h 135069"/>
                  <a:gd name="connsiteX0" fmla="*/ 0 w 908615"/>
                  <a:gd name="connsiteY0" fmla="*/ -1 h 108077"/>
                  <a:gd name="connsiteX1" fmla="*/ 908615 w 908615"/>
                  <a:gd name="connsiteY1" fmla="*/ 108076 h 108077"/>
                  <a:gd name="connsiteX0" fmla="*/ 0 w 908615"/>
                  <a:gd name="connsiteY0" fmla="*/ -1 h 108077"/>
                  <a:gd name="connsiteX1" fmla="*/ 477108 w 908615"/>
                  <a:gd name="connsiteY1" fmla="*/ 60406 h 108077"/>
                  <a:gd name="connsiteX2" fmla="*/ 908615 w 908615"/>
                  <a:gd name="connsiteY2" fmla="*/ 108076 h 108077"/>
                  <a:gd name="connsiteX0" fmla="*/ 0 w 673530"/>
                  <a:gd name="connsiteY0" fmla="*/ 237312 h 297719"/>
                  <a:gd name="connsiteX1" fmla="*/ 477108 w 673530"/>
                  <a:gd name="connsiteY1" fmla="*/ 297719 h 297719"/>
                  <a:gd name="connsiteX2" fmla="*/ 673530 w 673530"/>
                  <a:gd name="connsiteY2" fmla="*/ 0 h 297719"/>
                  <a:gd name="connsiteX0" fmla="*/ 0 w 673530"/>
                  <a:gd name="connsiteY0" fmla="*/ 237312 h 237313"/>
                  <a:gd name="connsiteX1" fmla="*/ 673530 w 673530"/>
                  <a:gd name="connsiteY1" fmla="*/ 0 h 23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73530" h="237313">
                    <a:moveTo>
                      <a:pt x="0" y="237312"/>
                    </a:moveTo>
                    <a:lnTo>
                      <a:pt x="673530" y="0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フリーフォーム: 図形 29">
                <a:extLst>
                  <a:ext uri="{FF2B5EF4-FFF2-40B4-BE49-F238E27FC236}">
                    <a16:creationId xmlns:a16="http://schemas.microsoft.com/office/drawing/2014/main" id="{97F90D59-4ED8-4B1C-AB05-7316DC660775}"/>
                  </a:ext>
                </a:extLst>
              </p:cNvPr>
              <p:cNvSpPr/>
              <p:nvPr/>
            </p:nvSpPr>
            <p:spPr>
              <a:xfrm>
                <a:off x="7258050" y="1511300"/>
                <a:ext cx="501650" cy="82550"/>
              </a:xfrm>
              <a:custGeom>
                <a:avLst/>
                <a:gdLst>
                  <a:gd name="connsiteX0" fmla="*/ 0 w 501650"/>
                  <a:gd name="connsiteY0" fmla="*/ 82550 h 82550"/>
                  <a:gd name="connsiteX1" fmla="*/ 260350 w 501650"/>
                  <a:gd name="connsiteY1" fmla="*/ 0 h 82550"/>
                  <a:gd name="connsiteX2" fmla="*/ 387350 w 501650"/>
                  <a:gd name="connsiteY2" fmla="*/ 76200 h 82550"/>
                  <a:gd name="connsiteX3" fmla="*/ 501650 w 501650"/>
                  <a:gd name="connsiteY3" fmla="*/ 50800 h 8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1650" h="82550">
                    <a:moveTo>
                      <a:pt x="0" y="82550"/>
                    </a:moveTo>
                    <a:lnTo>
                      <a:pt x="260350" y="0"/>
                    </a:lnTo>
                    <a:lnTo>
                      <a:pt x="387350" y="76200"/>
                    </a:lnTo>
                    <a:lnTo>
                      <a:pt x="501650" y="50800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1" name="フリーフォーム: 図形 30">
                <a:extLst>
                  <a:ext uri="{FF2B5EF4-FFF2-40B4-BE49-F238E27FC236}">
                    <a16:creationId xmlns:a16="http://schemas.microsoft.com/office/drawing/2014/main" id="{86723B22-3D62-4100-B3C0-D57C2B2BBB2F}"/>
                  </a:ext>
                </a:extLst>
              </p:cNvPr>
              <p:cNvSpPr/>
              <p:nvPr/>
            </p:nvSpPr>
            <p:spPr>
              <a:xfrm>
                <a:off x="7049550" y="1644700"/>
                <a:ext cx="730250" cy="209550"/>
              </a:xfrm>
              <a:custGeom>
                <a:avLst/>
                <a:gdLst>
                  <a:gd name="connsiteX0" fmla="*/ 0 w 501650"/>
                  <a:gd name="connsiteY0" fmla="*/ 82550 h 82550"/>
                  <a:gd name="connsiteX1" fmla="*/ 260350 w 501650"/>
                  <a:gd name="connsiteY1" fmla="*/ 0 h 82550"/>
                  <a:gd name="connsiteX2" fmla="*/ 387350 w 501650"/>
                  <a:gd name="connsiteY2" fmla="*/ 76200 h 82550"/>
                  <a:gd name="connsiteX3" fmla="*/ 501650 w 501650"/>
                  <a:gd name="connsiteY3" fmla="*/ 50800 h 82550"/>
                  <a:gd name="connsiteX0" fmla="*/ 0 w 501650"/>
                  <a:gd name="connsiteY0" fmla="*/ 82550 h 82550"/>
                  <a:gd name="connsiteX1" fmla="*/ 87850 w 501650"/>
                  <a:gd name="connsiteY1" fmla="*/ 38050 h 82550"/>
                  <a:gd name="connsiteX2" fmla="*/ 260350 w 501650"/>
                  <a:gd name="connsiteY2" fmla="*/ 0 h 82550"/>
                  <a:gd name="connsiteX3" fmla="*/ 387350 w 501650"/>
                  <a:gd name="connsiteY3" fmla="*/ 76200 h 82550"/>
                  <a:gd name="connsiteX4" fmla="*/ 501650 w 501650"/>
                  <a:gd name="connsiteY4" fmla="*/ 50800 h 82550"/>
                  <a:gd name="connsiteX0" fmla="*/ 0 w 730250"/>
                  <a:gd name="connsiteY0" fmla="*/ 209550 h 209550"/>
                  <a:gd name="connsiteX1" fmla="*/ 316450 w 730250"/>
                  <a:gd name="connsiteY1" fmla="*/ 38050 h 209550"/>
                  <a:gd name="connsiteX2" fmla="*/ 488950 w 730250"/>
                  <a:gd name="connsiteY2" fmla="*/ 0 h 209550"/>
                  <a:gd name="connsiteX3" fmla="*/ 615950 w 730250"/>
                  <a:gd name="connsiteY3" fmla="*/ 76200 h 209550"/>
                  <a:gd name="connsiteX4" fmla="*/ 730250 w 730250"/>
                  <a:gd name="connsiteY4" fmla="*/ 5080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50" h="209550">
                    <a:moveTo>
                      <a:pt x="0" y="209550"/>
                    </a:moveTo>
                    <a:cubicBezTo>
                      <a:pt x="41983" y="196833"/>
                      <a:pt x="274467" y="50767"/>
                      <a:pt x="316450" y="38050"/>
                    </a:cubicBezTo>
                    <a:lnTo>
                      <a:pt x="488950" y="0"/>
                    </a:lnTo>
                    <a:lnTo>
                      <a:pt x="615950" y="76200"/>
                    </a:lnTo>
                    <a:lnTo>
                      <a:pt x="730250" y="50800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2" name="フリーフォーム: 図形 31">
                <a:extLst>
                  <a:ext uri="{FF2B5EF4-FFF2-40B4-BE49-F238E27FC236}">
                    <a16:creationId xmlns:a16="http://schemas.microsoft.com/office/drawing/2014/main" id="{87A53438-AE66-49C1-A59B-6C8EE2B85011}"/>
                  </a:ext>
                </a:extLst>
              </p:cNvPr>
              <p:cNvSpPr/>
              <p:nvPr/>
            </p:nvSpPr>
            <p:spPr>
              <a:xfrm>
                <a:off x="6666599" y="1931503"/>
                <a:ext cx="295160" cy="91622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  <a:gd name="connsiteX0" fmla="*/ 0 w 344414"/>
                  <a:gd name="connsiteY0" fmla="*/ 237313 h 237313"/>
                  <a:gd name="connsiteX1" fmla="*/ 344414 w 344414"/>
                  <a:gd name="connsiteY1" fmla="*/ 0 h 237313"/>
                  <a:gd name="connsiteX0" fmla="*/ 0 w 744057"/>
                  <a:gd name="connsiteY0" fmla="*/ 150964 h 150964"/>
                  <a:gd name="connsiteX1" fmla="*/ 744057 w 744057"/>
                  <a:gd name="connsiteY1" fmla="*/ 0 h 150964"/>
                  <a:gd name="connsiteX0" fmla="*/ 0 w 908615"/>
                  <a:gd name="connsiteY0" fmla="*/ 18019 h 144116"/>
                  <a:gd name="connsiteX1" fmla="*/ 908615 w 908615"/>
                  <a:gd name="connsiteY1" fmla="*/ 126096 h 144116"/>
                  <a:gd name="connsiteX0" fmla="*/ 0 w 908615"/>
                  <a:gd name="connsiteY0" fmla="*/ 26991 h 135069"/>
                  <a:gd name="connsiteX1" fmla="*/ 908615 w 908615"/>
                  <a:gd name="connsiteY1" fmla="*/ 135068 h 135069"/>
                  <a:gd name="connsiteX0" fmla="*/ 0 w 908615"/>
                  <a:gd name="connsiteY0" fmla="*/ -1 h 108077"/>
                  <a:gd name="connsiteX1" fmla="*/ 908615 w 908615"/>
                  <a:gd name="connsiteY1" fmla="*/ 108076 h 108077"/>
                  <a:gd name="connsiteX0" fmla="*/ 0 w 908615"/>
                  <a:gd name="connsiteY0" fmla="*/ -1 h 108077"/>
                  <a:gd name="connsiteX1" fmla="*/ 477108 w 908615"/>
                  <a:gd name="connsiteY1" fmla="*/ 60406 h 108077"/>
                  <a:gd name="connsiteX2" fmla="*/ 908615 w 908615"/>
                  <a:gd name="connsiteY2" fmla="*/ 108076 h 108077"/>
                  <a:gd name="connsiteX0" fmla="*/ 0 w 673530"/>
                  <a:gd name="connsiteY0" fmla="*/ 237312 h 297719"/>
                  <a:gd name="connsiteX1" fmla="*/ 477108 w 673530"/>
                  <a:gd name="connsiteY1" fmla="*/ 297719 h 297719"/>
                  <a:gd name="connsiteX2" fmla="*/ 673530 w 673530"/>
                  <a:gd name="connsiteY2" fmla="*/ 0 h 297719"/>
                  <a:gd name="connsiteX0" fmla="*/ 0 w 673530"/>
                  <a:gd name="connsiteY0" fmla="*/ 237312 h 237313"/>
                  <a:gd name="connsiteX1" fmla="*/ 673530 w 673530"/>
                  <a:gd name="connsiteY1" fmla="*/ 0 h 237313"/>
                  <a:gd name="connsiteX0" fmla="*/ 0 w 657856"/>
                  <a:gd name="connsiteY0" fmla="*/ 348330 h 348330"/>
                  <a:gd name="connsiteX1" fmla="*/ 657856 w 657856"/>
                  <a:gd name="connsiteY1" fmla="*/ 0 h 348330"/>
                  <a:gd name="connsiteX0" fmla="*/ 0 w 971301"/>
                  <a:gd name="connsiteY0" fmla="*/ 237310 h 237310"/>
                  <a:gd name="connsiteX1" fmla="*/ 971301 w 971301"/>
                  <a:gd name="connsiteY1" fmla="*/ 0 h 23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1301" h="237310">
                    <a:moveTo>
                      <a:pt x="0" y="237310"/>
                    </a:moveTo>
                    <a:lnTo>
                      <a:pt x="971301" y="0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フリーフォーム: 図形 32">
                <a:extLst>
                  <a:ext uri="{FF2B5EF4-FFF2-40B4-BE49-F238E27FC236}">
                    <a16:creationId xmlns:a16="http://schemas.microsoft.com/office/drawing/2014/main" id="{4788191C-079A-44F2-9F97-E4F59061E4B4}"/>
                  </a:ext>
                </a:extLst>
              </p:cNvPr>
              <p:cNvSpPr/>
              <p:nvPr/>
            </p:nvSpPr>
            <p:spPr>
              <a:xfrm>
                <a:off x="6247323" y="1791971"/>
                <a:ext cx="204673" cy="78290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  <a:gd name="connsiteX0" fmla="*/ 0 w 344414"/>
                  <a:gd name="connsiteY0" fmla="*/ 237313 h 237313"/>
                  <a:gd name="connsiteX1" fmla="*/ 344414 w 344414"/>
                  <a:gd name="connsiteY1" fmla="*/ 0 h 237313"/>
                  <a:gd name="connsiteX0" fmla="*/ 0 w 744057"/>
                  <a:gd name="connsiteY0" fmla="*/ 150964 h 150964"/>
                  <a:gd name="connsiteX1" fmla="*/ 744057 w 744057"/>
                  <a:gd name="connsiteY1" fmla="*/ 0 h 150964"/>
                  <a:gd name="connsiteX0" fmla="*/ 0 w 908615"/>
                  <a:gd name="connsiteY0" fmla="*/ 18019 h 144116"/>
                  <a:gd name="connsiteX1" fmla="*/ 908615 w 908615"/>
                  <a:gd name="connsiteY1" fmla="*/ 126096 h 144116"/>
                  <a:gd name="connsiteX0" fmla="*/ 0 w 908615"/>
                  <a:gd name="connsiteY0" fmla="*/ 26991 h 135069"/>
                  <a:gd name="connsiteX1" fmla="*/ 908615 w 908615"/>
                  <a:gd name="connsiteY1" fmla="*/ 135068 h 135069"/>
                  <a:gd name="connsiteX0" fmla="*/ 0 w 908615"/>
                  <a:gd name="connsiteY0" fmla="*/ -1 h 108077"/>
                  <a:gd name="connsiteX1" fmla="*/ 908615 w 908615"/>
                  <a:gd name="connsiteY1" fmla="*/ 108076 h 108077"/>
                  <a:gd name="connsiteX0" fmla="*/ 0 w 908615"/>
                  <a:gd name="connsiteY0" fmla="*/ -1 h 108077"/>
                  <a:gd name="connsiteX1" fmla="*/ 477108 w 908615"/>
                  <a:gd name="connsiteY1" fmla="*/ 60406 h 108077"/>
                  <a:gd name="connsiteX2" fmla="*/ 908615 w 908615"/>
                  <a:gd name="connsiteY2" fmla="*/ 108076 h 108077"/>
                  <a:gd name="connsiteX0" fmla="*/ 0 w 673530"/>
                  <a:gd name="connsiteY0" fmla="*/ 237312 h 297719"/>
                  <a:gd name="connsiteX1" fmla="*/ 477108 w 673530"/>
                  <a:gd name="connsiteY1" fmla="*/ 297719 h 297719"/>
                  <a:gd name="connsiteX2" fmla="*/ 673530 w 673530"/>
                  <a:gd name="connsiteY2" fmla="*/ 0 h 297719"/>
                  <a:gd name="connsiteX0" fmla="*/ 0 w 673530"/>
                  <a:gd name="connsiteY0" fmla="*/ 237312 h 237313"/>
                  <a:gd name="connsiteX1" fmla="*/ 673530 w 673530"/>
                  <a:gd name="connsiteY1" fmla="*/ 0 h 237313"/>
                  <a:gd name="connsiteX0" fmla="*/ 0 w 631737"/>
                  <a:gd name="connsiteY0" fmla="*/ 319548 h 319549"/>
                  <a:gd name="connsiteX1" fmla="*/ 631737 w 631737"/>
                  <a:gd name="connsiteY1" fmla="*/ 0 h 319549"/>
                  <a:gd name="connsiteX0" fmla="*/ 0 w 631737"/>
                  <a:gd name="connsiteY0" fmla="*/ 319548 h 319549"/>
                  <a:gd name="connsiteX1" fmla="*/ 337885 w 631737"/>
                  <a:gd name="connsiteY1" fmla="*/ 257741 h 319549"/>
                  <a:gd name="connsiteX2" fmla="*/ 631737 w 631737"/>
                  <a:gd name="connsiteY2" fmla="*/ 0 h 319549"/>
                  <a:gd name="connsiteX0" fmla="*/ 0 w 673530"/>
                  <a:gd name="connsiteY0" fmla="*/ 61807 h 202779"/>
                  <a:gd name="connsiteX1" fmla="*/ 337885 w 673530"/>
                  <a:gd name="connsiteY1" fmla="*/ 0 h 202779"/>
                  <a:gd name="connsiteX2" fmla="*/ 673530 w 673530"/>
                  <a:gd name="connsiteY2" fmla="*/ 202780 h 202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3530" h="202779">
                    <a:moveTo>
                      <a:pt x="0" y="61807"/>
                    </a:moveTo>
                    <a:cubicBezTo>
                      <a:pt x="112628" y="-8137"/>
                      <a:pt x="225257" y="69944"/>
                      <a:pt x="337885" y="0"/>
                    </a:cubicBezTo>
                    <a:lnTo>
                      <a:pt x="673530" y="202780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フリーフォーム: 図形 33">
                <a:extLst>
                  <a:ext uri="{FF2B5EF4-FFF2-40B4-BE49-F238E27FC236}">
                    <a16:creationId xmlns:a16="http://schemas.microsoft.com/office/drawing/2014/main" id="{F38B7384-FC31-4B1A-96F5-B81DD886AD54}"/>
                  </a:ext>
                </a:extLst>
              </p:cNvPr>
              <p:cNvSpPr/>
              <p:nvPr/>
            </p:nvSpPr>
            <p:spPr>
              <a:xfrm>
                <a:off x="5888006" y="1787265"/>
                <a:ext cx="218961" cy="123373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  <a:gd name="connsiteX0" fmla="*/ 0 w 344414"/>
                  <a:gd name="connsiteY0" fmla="*/ 237313 h 237313"/>
                  <a:gd name="connsiteX1" fmla="*/ 344414 w 344414"/>
                  <a:gd name="connsiteY1" fmla="*/ 0 h 237313"/>
                  <a:gd name="connsiteX0" fmla="*/ 0 w 744057"/>
                  <a:gd name="connsiteY0" fmla="*/ 150964 h 150964"/>
                  <a:gd name="connsiteX1" fmla="*/ 744057 w 744057"/>
                  <a:gd name="connsiteY1" fmla="*/ 0 h 150964"/>
                  <a:gd name="connsiteX0" fmla="*/ 0 w 908615"/>
                  <a:gd name="connsiteY0" fmla="*/ 18019 h 144116"/>
                  <a:gd name="connsiteX1" fmla="*/ 908615 w 908615"/>
                  <a:gd name="connsiteY1" fmla="*/ 126096 h 144116"/>
                  <a:gd name="connsiteX0" fmla="*/ 0 w 908615"/>
                  <a:gd name="connsiteY0" fmla="*/ 26991 h 135069"/>
                  <a:gd name="connsiteX1" fmla="*/ 908615 w 908615"/>
                  <a:gd name="connsiteY1" fmla="*/ 135068 h 135069"/>
                  <a:gd name="connsiteX0" fmla="*/ 0 w 908615"/>
                  <a:gd name="connsiteY0" fmla="*/ -1 h 108077"/>
                  <a:gd name="connsiteX1" fmla="*/ 908615 w 908615"/>
                  <a:gd name="connsiteY1" fmla="*/ 108076 h 108077"/>
                  <a:gd name="connsiteX0" fmla="*/ 0 w 908615"/>
                  <a:gd name="connsiteY0" fmla="*/ -1 h 108077"/>
                  <a:gd name="connsiteX1" fmla="*/ 477108 w 908615"/>
                  <a:gd name="connsiteY1" fmla="*/ 60406 h 108077"/>
                  <a:gd name="connsiteX2" fmla="*/ 908615 w 908615"/>
                  <a:gd name="connsiteY2" fmla="*/ 108076 h 108077"/>
                  <a:gd name="connsiteX0" fmla="*/ 0 w 720548"/>
                  <a:gd name="connsiteY0" fmla="*/ 319547 h 379954"/>
                  <a:gd name="connsiteX1" fmla="*/ 477108 w 720548"/>
                  <a:gd name="connsiteY1" fmla="*/ 379954 h 379954"/>
                  <a:gd name="connsiteX2" fmla="*/ 720548 w 720548"/>
                  <a:gd name="connsiteY2" fmla="*/ 0 h 379954"/>
                  <a:gd name="connsiteX0" fmla="*/ 0 w 720548"/>
                  <a:gd name="connsiteY0" fmla="*/ 319547 h 319548"/>
                  <a:gd name="connsiteX1" fmla="*/ 720548 w 720548"/>
                  <a:gd name="connsiteY1" fmla="*/ 0 h 31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0548" h="319548">
                    <a:moveTo>
                      <a:pt x="0" y="319547"/>
                    </a:moveTo>
                    <a:lnTo>
                      <a:pt x="720548" y="0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フリーフォーム: 図形 34">
                <a:extLst>
                  <a:ext uri="{FF2B5EF4-FFF2-40B4-BE49-F238E27FC236}">
                    <a16:creationId xmlns:a16="http://schemas.microsoft.com/office/drawing/2014/main" id="{2D253A01-CCB2-4107-844D-A8193A75D5DC}"/>
                  </a:ext>
                </a:extLst>
              </p:cNvPr>
              <p:cNvSpPr/>
              <p:nvPr/>
            </p:nvSpPr>
            <p:spPr>
              <a:xfrm>
                <a:off x="5941991" y="1903823"/>
                <a:ext cx="218961" cy="123373"/>
              </a:xfrm>
              <a:custGeom>
                <a:avLst/>
                <a:gdLst>
                  <a:gd name="connsiteX0" fmla="*/ 0 w 289560"/>
                  <a:gd name="connsiteY0" fmla="*/ 274320 h 274320"/>
                  <a:gd name="connsiteX1" fmla="*/ 289560 w 289560"/>
                  <a:gd name="connsiteY1" fmla="*/ 0 h 274320"/>
                  <a:gd name="connsiteX0" fmla="*/ 0 w 344414"/>
                  <a:gd name="connsiteY0" fmla="*/ 237313 h 237313"/>
                  <a:gd name="connsiteX1" fmla="*/ 344414 w 344414"/>
                  <a:gd name="connsiteY1" fmla="*/ 0 h 237313"/>
                  <a:gd name="connsiteX0" fmla="*/ 0 w 744057"/>
                  <a:gd name="connsiteY0" fmla="*/ 150964 h 150964"/>
                  <a:gd name="connsiteX1" fmla="*/ 744057 w 744057"/>
                  <a:gd name="connsiteY1" fmla="*/ 0 h 150964"/>
                  <a:gd name="connsiteX0" fmla="*/ 0 w 908615"/>
                  <a:gd name="connsiteY0" fmla="*/ 18019 h 144116"/>
                  <a:gd name="connsiteX1" fmla="*/ 908615 w 908615"/>
                  <a:gd name="connsiteY1" fmla="*/ 126096 h 144116"/>
                  <a:gd name="connsiteX0" fmla="*/ 0 w 908615"/>
                  <a:gd name="connsiteY0" fmla="*/ 26991 h 135069"/>
                  <a:gd name="connsiteX1" fmla="*/ 908615 w 908615"/>
                  <a:gd name="connsiteY1" fmla="*/ 135068 h 135069"/>
                  <a:gd name="connsiteX0" fmla="*/ 0 w 908615"/>
                  <a:gd name="connsiteY0" fmla="*/ -1 h 108077"/>
                  <a:gd name="connsiteX1" fmla="*/ 908615 w 908615"/>
                  <a:gd name="connsiteY1" fmla="*/ 108076 h 108077"/>
                  <a:gd name="connsiteX0" fmla="*/ 0 w 908615"/>
                  <a:gd name="connsiteY0" fmla="*/ -1 h 108077"/>
                  <a:gd name="connsiteX1" fmla="*/ 477108 w 908615"/>
                  <a:gd name="connsiteY1" fmla="*/ 60406 h 108077"/>
                  <a:gd name="connsiteX2" fmla="*/ 908615 w 908615"/>
                  <a:gd name="connsiteY2" fmla="*/ 108076 h 108077"/>
                  <a:gd name="connsiteX0" fmla="*/ 0 w 720548"/>
                  <a:gd name="connsiteY0" fmla="*/ 319547 h 379954"/>
                  <a:gd name="connsiteX1" fmla="*/ 477108 w 720548"/>
                  <a:gd name="connsiteY1" fmla="*/ 379954 h 379954"/>
                  <a:gd name="connsiteX2" fmla="*/ 720548 w 720548"/>
                  <a:gd name="connsiteY2" fmla="*/ 0 h 379954"/>
                  <a:gd name="connsiteX0" fmla="*/ 0 w 720548"/>
                  <a:gd name="connsiteY0" fmla="*/ 319547 h 319548"/>
                  <a:gd name="connsiteX1" fmla="*/ 720548 w 720548"/>
                  <a:gd name="connsiteY1" fmla="*/ 0 h 31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0548" h="319548">
                    <a:moveTo>
                      <a:pt x="0" y="319547"/>
                    </a:moveTo>
                    <a:lnTo>
                      <a:pt x="720548" y="0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フリーフォーム: 図形 42">
                <a:extLst>
                  <a:ext uri="{FF2B5EF4-FFF2-40B4-BE49-F238E27FC236}">
                    <a16:creationId xmlns:a16="http://schemas.microsoft.com/office/drawing/2014/main" id="{0E85231E-13C3-4607-8923-10BF0CD76A25}"/>
                  </a:ext>
                </a:extLst>
              </p:cNvPr>
              <p:cNvSpPr/>
              <p:nvPr/>
            </p:nvSpPr>
            <p:spPr>
              <a:xfrm>
                <a:off x="4831630" y="1979314"/>
                <a:ext cx="168685" cy="91623"/>
              </a:xfrm>
              <a:custGeom>
                <a:avLst/>
                <a:gdLst>
                  <a:gd name="connsiteX0" fmla="*/ 0 w 533400"/>
                  <a:gd name="connsiteY0" fmla="*/ 274320 h 274320"/>
                  <a:gd name="connsiteX1" fmla="*/ 243840 w 533400"/>
                  <a:gd name="connsiteY1" fmla="*/ 137160 h 274320"/>
                  <a:gd name="connsiteX2" fmla="*/ 487680 w 533400"/>
                  <a:gd name="connsiteY2" fmla="*/ 7620 h 274320"/>
                  <a:gd name="connsiteX3" fmla="*/ 533400 w 533400"/>
                  <a:gd name="connsiteY3" fmla="*/ 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3400" h="274320">
                    <a:moveTo>
                      <a:pt x="0" y="274320"/>
                    </a:moveTo>
                    <a:lnTo>
                      <a:pt x="243840" y="137160"/>
                    </a:lnTo>
                    <a:lnTo>
                      <a:pt x="487680" y="7620"/>
                    </a:lnTo>
                    <a:lnTo>
                      <a:pt x="533400" y="0"/>
                    </a:lnTo>
                  </a:path>
                </a:pathLst>
              </a:custGeom>
              <a:noFill/>
              <a:ln w="3810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5D1119F4-231E-3993-A049-4DF09F117E5C}"/>
                  </a:ext>
                </a:extLst>
              </p:cNvPr>
              <p:cNvGrpSpPr/>
              <p:nvPr/>
            </p:nvGrpSpPr>
            <p:grpSpPr>
              <a:xfrm>
                <a:off x="3032760" y="1473199"/>
                <a:ext cx="4716069" cy="3228341"/>
                <a:chOff x="3032760" y="1473199"/>
                <a:chExt cx="4716069" cy="3228341"/>
              </a:xfrm>
            </p:grpSpPr>
            <p:sp>
              <p:nvSpPr>
                <p:cNvPr id="37" name="フリーフォーム: 図形 36">
                  <a:extLst>
                    <a:ext uri="{FF2B5EF4-FFF2-40B4-BE49-F238E27FC236}">
                      <a16:creationId xmlns:a16="http://schemas.microsoft.com/office/drawing/2014/main" id="{225DED8D-ECC4-48F6-8BA2-8AD60065B048}"/>
                    </a:ext>
                  </a:extLst>
                </p:cNvPr>
                <p:cNvSpPr/>
                <p:nvPr/>
              </p:nvSpPr>
              <p:spPr>
                <a:xfrm>
                  <a:off x="3032760" y="2567940"/>
                  <a:ext cx="1165860" cy="2133600"/>
                </a:xfrm>
                <a:custGeom>
                  <a:avLst/>
                  <a:gdLst>
                    <a:gd name="connsiteX0" fmla="*/ 0 w 1059180"/>
                    <a:gd name="connsiteY0" fmla="*/ 2118360 h 2118360"/>
                    <a:gd name="connsiteX1" fmla="*/ 22860 w 1059180"/>
                    <a:gd name="connsiteY1" fmla="*/ 1775460 h 2118360"/>
                    <a:gd name="connsiteX2" fmla="*/ 15240 w 1059180"/>
                    <a:gd name="connsiteY2" fmla="*/ 1485900 h 2118360"/>
                    <a:gd name="connsiteX3" fmla="*/ 182880 w 1059180"/>
                    <a:gd name="connsiteY3" fmla="*/ 1333500 h 2118360"/>
                    <a:gd name="connsiteX4" fmla="*/ 342900 w 1059180"/>
                    <a:gd name="connsiteY4" fmla="*/ 1127760 h 2118360"/>
                    <a:gd name="connsiteX5" fmla="*/ 487680 w 1059180"/>
                    <a:gd name="connsiteY5" fmla="*/ 746760 h 2118360"/>
                    <a:gd name="connsiteX6" fmla="*/ 518160 w 1059180"/>
                    <a:gd name="connsiteY6" fmla="*/ 190500 h 2118360"/>
                    <a:gd name="connsiteX7" fmla="*/ 655320 w 1059180"/>
                    <a:gd name="connsiteY7" fmla="*/ 68580 h 2118360"/>
                    <a:gd name="connsiteX8" fmla="*/ 1059180 w 1059180"/>
                    <a:gd name="connsiteY8" fmla="*/ 0 h 2118360"/>
                    <a:gd name="connsiteX0" fmla="*/ 0 w 800100"/>
                    <a:gd name="connsiteY0" fmla="*/ 2087880 h 2087880"/>
                    <a:gd name="connsiteX1" fmla="*/ 22860 w 800100"/>
                    <a:gd name="connsiteY1" fmla="*/ 1744980 h 2087880"/>
                    <a:gd name="connsiteX2" fmla="*/ 15240 w 800100"/>
                    <a:gd name="connsiteY2" fmla="*/ 1455420 h 2087880"/>
                    <a:gd name="connsiteX3" fmla="*/ 182880 w 800100"/>
                    <a:gd name="connsiteY3" fmla="*/ 1303020 h 2087880"/>
                    <a:gd name="connsiteX4" fmla="*/ 342900 w 800100"/>
                    <a:gd name="connsiteY4" fmla="*/ 1097280 h 2087880"/>
                    <a:gd name="connsiteX5" fmla="*/ 487680 w 800100"/>
                    <a:gd name="connsiteY5" fmla="*/ 716280 h 2087880"/>
                    <a:gd name="connsiteX6" fmla="*/ 518160 w 800100"/>
                    <a:gd name="connsiteY6" fmla="*/ 160020 h 2087880"/>
                    <a:gd name="connsiteX7" fmla="*/ 655320 w 800100"/>
                    <a:gd name="connsiteY7" fmla="*/ 38100 h 2087880"/>
                    <a:gd name="connsiteX8" fmla="*/ 800100 w 800100"/>
                    <a:gd name="connsiteY8" fmla="*/ 0 h 2087880"/>
                    <a:gd name="connsiteX0" fmla="*/ 0 w 1165860"/>
                    <a:gd name="connsiteY0" fmla="*/ 2133600 h 2133600"/>
                    <a:gd name="connsiteX1" fmla="*/ 22860 w 1165860"/>
                    <a:gd name="connsiteY1" fmla="*/ 1790700 h 2133600"/>
                    <a:gd name="connsiteX2" fmla="*/ 15240 w 1165860"/>
                    <a:gd name="connsiteY2" fmla="*/ 1501140 h 2133600"/>
                    <a:gd name="connsiteX3" fmla="*/ 182880 w 1165860"/>
                    <a:gd name="connsiteY3" fmla="*/ 1348740 h 2133600"/>
                    <a:gd name="connsiteX4" fmla="*/ 342900 w 1165860"/>
                    <a:gd name="connsiteY4" fmla="*/ 1143000 h 2133600"/>
                    <a:gd name="connsiteX5" fmla="*/ 487680 w 1165860"/>
                    <a:gd name="connsiteY5" fmla="*/ 762000 h 2133600"/>
                    <a:gd name="connsiteX6" fmla="*/ 518160 w 1165860"/>
                    <a:gd name="connsiteY6" fmla="*/ 205740 h 2133600"/>
                    <a:gd name="connsiteX7" fmla="*/ 655320 w 1165860"/>
                    <a:gd name="connsiteY7" fmla="*/ 83820 h 2133600"/>
                    <a:gd name="connsiteX8" fmla="*/ 1165860 w 1165860"/>
                    <a:gd name="connsiteY8" fmla="*/ 0 h 213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5860" h="2133600">
                      <a:moveTo>
                        <a:pt x="0" y="2133600"/>
                      </a:moveTo>
                      <a:lnTo>
                        <a:pt x="22860" y="1790700"/>
                      </a:lnTo>
                      <a:lnTo>
                        <a:pt x="15240" y="1501140"/>
                      </a:lnTo>
                      <a:lnTo>
                        <a:pt x="182880" y="1348740"/>
                      </a:lnTo>
                      <a:lnTo>
                        <a:pt x="342900" y="1143000"/>
                      </a:lnTo>
                      <a:lnTo>
                        <a:pt x="487680" y="762000"/>
                      </a:lnTo>
                      <a:lnTo>
                        <a:pt x="518160" y="205740"/>
                      </a:lnTo>
                      <a:lnTo>
                        <a:pt x="655320" y="83820"/>
                      </a:lnTo>
                      <a:lnTo>
                        <a:pt x="1165860" y="0"/>
                      </a:lnTo>
                    </a:path>
                  </a:pathLst>
                </a:custGeom>
                <a:noFill/>
                <a:ln w="47625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" name="フリーフォーム: 図形 37">
                  <a:extLst>
                    <a:ext uri="{FF2B5EF4-FFF2-40B4-BE49-F238E27FC236}">
                      <a16:creationId xmlns:a16="http://schemas.microsoft.com/office/drawing/2014/main" id="{B3654C63-8E7E-4D34-85BB-FE8DB75F1903}"/>
                    </a:ext>
                  </a:extLst>
                </p:cNvPr>
                <p:cNvSpPr/>
                <p:nvPr/>
              </p:nvSpPr>
              <p:spPr>
                <a:xfrm>
                  <a:off x="3228794" y="2727960"/>
                  <a:ext cx="1021080" cy="1950720"/>
                </a:xfrm>
                <a:custGeom>
                  <a:avLst/>
                  <a:gdLst>
                    <a:gd name="connsiteX0" fmla="*/ 0 w 1059180"/>
                    <a:gd name="connsiteY0" fmla="*/ 2118360 h 2118360"/>
                    <a:gd name="connsiteX1" fmla="*/ 22860 w 1059180"/>
                    <a:gd name="connsiteY1" fmla="*/ 1775460 h 2118360"/>
                    <a:gd name="connsiteX2" fmla="*/ 15240 w 1059180"/>
                    <a:gd name="connsiteY2" fmla="*/ 1485900 h 2118360"/>
                    <a:gd name="connsiteX3" fmla="*/ 182880 w 1059180"/>
                    <a:gd name="connsiteY3" fmla="*/ 1333500 h 2118360"/>
                    <a:gd name="connsiteX4" fmla="*/ 342900 w 1059180"/>
                    <a:gd name="connsiteY4" fmla="*/ 1127760 h 2118360"/>
                    <a:gd name="connsiteX5" fmla="*/ 487680 w 1059180"/>
                    <a:gd name="connsiteY5" fmla="*/ 746760 h 2118360"/>
                    <a:gd name="connsiteX6" fmla="*/ 518160 w 1059180"/>
                    <a:gd name="connsiteY6" fmla="*/ 190500 h 2118360"/>
                    <a:gd name="connsiteX7" fmla="*/ 655320 w 1059180"/>
                    <a:gd name="connsiteY7" fmla="*/ 68580 h 2118360"/>
                    <a:gd name="connsiteX8" fmla="*/ 1059180 w 1059180"/>
                    <a:gd name="connsiteY8" fmla="*/ 0 h 2118360"/>
                    <a:gd name="connsiteX0" fmla="*/ 0 w 800100"/>
                    <a:gd name="connsiteY0" fmla="*/ 2087880 h 2087880"/>
                    <a:gd name="connsiteX1" fmla="*/ 22860 w 800100"/>
                    <a:gd name="connsiteY1" fmla="*/ 1744980 h 2087880"/>
                    <a:gd name="connsiteX2" fmla="*/ 15240 w 800100"/>
                    <a:gd name="connsiteY2" fmla="*/ 1455420 h 2087880"/>
                    <a:gd name="connsiteX3" fmla="*/ 182880 w 800100"/>
                    <a:gd name="connsiteY3" fmla="*/ 1303020 h 2087880"/>
                    <a:gd name="connsiteX4" fmla="*/ 342900 w 800100"/>
                    <a:gd name="connsiteY4" fmla="*/ 1097280 h 2087880"/>
                    <a:gd name="connsiteX5" fmla="*/ 487680 w 800100"/>
                    <a:gd name="connsiteY5" fmla="*/ 716280 h 2087880"/>
                    <a:gd name="connsiteX6" fmla="*/ 518160 w 800100"/>
                    <a:gd name="connsiteY6" fmla="*/ 160020 h 2087880"/>
                    <a:gd name="connsiteX7" fmla="*/ 655320 w 800100"/>
                    <a:gd name="connsiteY7" fmla="*/ 38100 h 2087880"/>
                    <a:gd name="connsiteX8" fmla="*/ 800100 w 800100"/>
                    <a:gd name="connsiteY8" fmla="*/ 0 h 2087880"/>
                    <a:gd name="connsiteX0" fmla="*/ 0 w 830580"/>
                    <a:gd name="connsiteY0" fmla="*/ 1935480 h 1935480"/>
                    <a:gd name="connsiteX1" fmla="*/ 53340 w 830580"/>
                    <a:gd name="connsiteY1" fmla="*/ 1744980 h 1935480"/>
                    <a:gd name="connsiteX2" fmla="*/ 45720 w 830580"/>
                    <a:gd name="connsiteY2" fmla="*/ 1455420 h 1935480"/>
                    <a:gd name="connsiteX3" fmla="*/ 213360 w 830580"/>
                    <a:gd name="connsiteY3" fmla="*/ 1303020 h 1935480"/>
                    <a:gd name="connsiteX4" fmla="*/ 373380 w 830580"/>
                    <a:gd name="connsiteY4" fmla="*/ 1097280 h 1935480"/>
                    <a:gd name="connsiteX5" fmla="*/ 518160 w 830580"/>
                    <a:gd name="connsiteY5" fmla="*/ 716280 h 1935480"/>
                    <a:gd name="connsiteX6" fmla="*/ 548640 w 830580"/>
                    <a:gd name="connsiteY6" fmla="*/ 160020 h 1935480"/>
                    <a:gd name="connsiteX7" fmla="*/ 685800 w 830580"/>
                    <a:gd name="connsiteY7" fmla="*/ 38100 h 1935480"/>
                    <a:gd name="connsiteX8" fmla="*/ 830580 w 830580"/>
                    <a:gd name="connsiteY8" fmla="*/ 0 h 1935480"/>
                    <a:gd name="connsiteX0" fmla="*/ 0 w 830580"/>
                    <a:gd name="connsiteY0" fmla="*/ 1935480 h 1935480"/>
                    <a:gd name="connsiteX1" fmla="*/ 30480 w 830580"/>
                    <a:gd name="connsiteY1" fmla="*/ 1722120 h 1935480"/>
                    <a:gd name="connsiteX2" fmla="*/ 45720 w 830580"/>
                    <a:gd name="connsiteY2" fmla="*/ 1455420 h 1935480"/>
                    <a:gd name="connsiteX3" fmla="*/ 213360 w 830580"/>
                    <a:gd name="connsiteY3" fmla="*/ 1303020 h 1935480"/>
                    <a:gd name="connsiteX4" fmla="*/ 373380 w 830580"/>
                    <a:gd name="connsiteY4" fmla="*/ 1097280 h 1935480"/>
                    <a:gd name="connsiteX5" fmla="*/ 518160 w 830580"/>
                    <a:gd name="connsiteY5" fmla="*/ 716280 h 1935480"/>
                    <a:gd name="connsiteX6" fmla="*/ 548640 w 830580"/>
                    <a:gd name="connsiteY6" fmla="*/ 160020 h 1935480"/>
                    <a:gd name="connsiteX7" fmla="*/ 685800 w 830580"/>
                    <a:gd name="connsiteY7" fmla="*/ 38100 h 1935480"/>
                    <a:gd name="connsiteX8" fmla="*/ 830580 w 830580"/>
                    <a:gd name="connsiteY8" fmla="*/ 0 h 1935480"/>
                    <a:gd name="connsiteX0" fmla="*/ 0 w 1021080"/>
                    <a:gd name="connsiteY0" fmla="*/ 1950720 h 1950720"/>
                    <a:gd name="connsiteX1" fmla="*/ 30480 w 1021080"/>
                    <a:gd name="connsiteY1" fmla="*/ 1737360 h 1950720"/>
                    <a:gd name="connsiteX2" fmla="*/ 45720 w 1021080"/>
                    <a:gd name="connsiteY2" fmla="*/ 1470660 h 1950720"/>
                    <a:gd name="connsiteX3" fmla="*/ 213360 w 1021080"/>
                    <a:gd name="connsiteY3" fmla="*/ 1318260 h 1950720"/>
                    <a:gd name="connsiteX4" fmla="*/ 373380 w 1021080"/>
                    <a:gd name="connsiteY4" fmla="*/ 1112520 h 1950720"/>
                    <a:gd name="connsiteX5" fmla="*/ 518160 w 1021080"/>
                    <a:gd name="connsiteY5" fmla="*/ 731520 h 1950720"/>
                    <a:gd name="connsiteX6" fmla="*/ 548640 w 1021080"/>
                    <a:gd name="connsiteY6" fmla="*/ 175260 h 1950720"/>
                    <a:gd name="connsiteX7" fmla="*/ 685800 w 1021080"/>
                    <a:gd name="connsiteY7" fmla="*/ 53340 h 1950720"/>
                    <a:gd name="connsiteX8" fmla="*/ 1021080 w 1021080"/>
                    <a:gd name="connsiteY8" fmla="*/ 0 h 1950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1080" h="1950720">
                      <a:moveTo>
                        <a:pt x="0" y="1950720"/>
                      </a:moveTo>
                      <a:lnTo>
                        <a:pt x="30480" y="1737360"/>
                      </a:lnTo>
                      <a:lnTo>
                        <a:pt x="45720" y="1470660"/>
                      </a:lnTo>
                      <a:lnTo>
                        <a:pt x="213360" y="1318260"/>
                      </a:lnTo>
                      <a:lnTo>
                        <a:pt x="373380" y="1112520"/>
                      </a:lnTo>
                      <a:lnTo>
                        <a:pt x="518160" y="731520"/>
                      </a:lnTo>
                      <a:lnTo>
                        <a:pt x="548640" y="175260"/>
                      </a:lnTo>
                      <a:lnTo>
                        <a:pt x="685800" y="53340"/>
                      </a:lnTo>
                      <a:cubicBezTo>
                        <a:pt x="820420" y="30480"/>
                        <a:pt x="886460" y="22860"/>
                        <a:pt x="1021080" y="0"/>
                      </a:cubicBezTo>
                    </a:path>
                  </a:pathLst>
                </a:custGeom>
                <a:noFill/>
                <a:ln w="47625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フリーフォーム: 図形 39">
                  <a:extLst>
                    <a:ext uri="{FF2B5EF4-FFF2-40B4-BE49-F238E27FC236}">
                      <a16:creationId xmlns:a16="http://schemas.microsoft.com/office/drawing/2014/main" id="{7A53B512-8181-46A3-BD0A-08D305D65627}"/>
                    </a:ext>
                  </a:extLst>
                </p:cNvPr>
                <p:cNvSpPr/>
                <p:nvPr/>
              </p:nvSpPr>
              <p:spPr>
                <a:xfrm>
                  <a:off x="4404360" y="2171700"/>
                  <a:ext cx="586740" cy="327660"/>
                </a:xfrm>
                <a:custGeom>
                  <a:avLst/>
                  <a:gdLst>
                    <a:gd name="connsiteX0" fmla="*/ 0 w 533400"/>
                    <a:gd name="connsiteY0" fmla="*/ 274320 h 274320"/>
                    <a:gd name="connsiteX1" fmla="*/ 243840 w 533400"/>
                    <a:gd name="connsiteY1" fmla="*/ 137160 h 274320"/>
                    <a:gd name="connsiteX2" fmla="*/ 487680 w 533400"/>
                    <a:gd name="connsiteY2" fmla="*/ 7620 h 274320"/>
                    <a:gd name="connsiteX3" fmla="*/ 533400 w 533400"/>
                    <a:gd name="connsiteY3" fmla="*/ 0 h 274320"/>
                    <a:gd name="connsiteX0" fmla="*/ 0 w 586740"/>
                    <a:gd name="connsiteY0" fmla="*/ 327660 h 327660"/>
                    <a:gd name="connsiteX1" fmla="*/ 243840 w 586740"/>
                    <a:gd name="connsiteY1" fmla="*/ 190500 h 327660"/>
                    <a:gd name="connsiteX2" fmla="*/ 487680 w 586740"/>
                    <a:gd name="connsiteY2" fmla="*/ 60960 h 327660"/>
                    <a:gd name="connsiteX3" fmla="*/ 586740 w 586740"/>
                    <a:gd name="connsiteY3" fmla="*/ 0 h 32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6740" h="327660">
                      <a:moveTo>
                        <a:pt x="0" y="327660"/>
                      </a:moveTo>
                      <a:lnTo>
                        <a:pt x="243840" y="190500"/>
                      </a:lnTo>
                      <a:lnTo>
                        <a:pt x="487680" y="60960"/>
                      </a:lnTo>
                      <a:cubicBezTo>
                        <a:pt x="502920" y="58420"/>
                        <a:pt x="571500" y="2540"/>
                        <a:pt x="586740" y="0"/>
                      </a:cubicBezTo>
                    </a:path>
                  </a:pathLst>
                </a:custGeom>
                <a:noFill/>
                <a:ln w="47625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1" name="フリーフォーム: 図形 40">
                  <a:extLst>
                    <a:ext uri="{FF2B5EF4-FFF2-40B4-BE49-F238E27FC236}">
                      <a16:creationId xmlns:a16="http://schemas.microsoft.com/office/drawing/2014/main" id="{1B74CC57-C58D-4AB1-A7DA-D808E6CEF7C5}"/>
                    </a:ext>
                  </a:extLst>
                </p:cNvPr>
                <p:cNvSpPr/>
                <p:nvPr/>
              </p:nvSpPr>
              <p:spPr>
                <a:xfrm>
                  <a:off x="4373963" y="2150199"/>
                  <a:ext cx="284148" cy="158299"/>
                </a:xfrm>
                <a:custGeom>
                  <a:avLst/>
                  <a:gdLst>
                    <a:gd name="connsiteX0" fmla="*/ 0 w 533400"/>
                    <a:gd name="connsiteY0" fmla="*/ 274320 h 274320"/>
                    <a:gd name="connsiteX1" fmla="*/ 243840 w 533400"/>
                    <a:gd name="connsiteY1" fmla="*/ 137160 h 274320"/>
                    <a:gd name="connsiteX2" fmla="*/ 487680 w 533400"/>
                    <a:gd name="connsiteY2" fmla="*/ 7620 h 274320"/>
                    <a:gd name="connsiteX3" fmla="*/ 533400 w 533400"/>
                    <a:gd name="connsiteY3" fmla="*/ 0 h 274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3400" h="274320">
                      <a:moveTo>
                        <a:pt x="0" y="274320"/>
                      </a:moveTo>
                      <a:lnTo>
                        <a:pt x="243840" y="137160"/>
                      </a:lnTo>
                      <a:lnTo>
                        <a:pt x="487680" y="7620"/>
                      </a:lnTo>
                      <a:lnTo>
                        <a:pt x="533400" y="0"/>
                      </a:lnTo>
                    </a:path>
                  </a:pathLst>
                </a:custGeom>
                <a:noFill/>
                <a:ln w="47625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" name="フリーフォーム: 図形 41">
                  <a:extLst>
                    <a:ext uri="{FF2B5EF4-FFF2-40B4-BE49-F238E27FC236}">
                      <a16:creationId xmlns:a16="http://schemas.microsoft.com/office/drawing/2014/main" id="{D4D6FFD8-F490-4B2C-B65C-48FC80B4F783}"/>
                    </a:ext>
                  </a:extLst>
                </p:cNvPr>
                <p:cNvSpPr/>
                <p:nvPr/>
              </p:nvSpPr>
              <p:spPr>
                <a:xfrm>
                  <a:off x="5051898" y="1811043"/>
                  <a:ext cx="436548" cy="138683"/>
                </a:xfrm>
                <a:custGeom>
                  <a:avLst/>
                  <a:gdLst>
                    <a:gd name="connsiteX0" fmla="*/ 0 w 533400"/>
                    <a:gd name="connsiteY0" fmla="*/ 274320 h 274320"/>
                    <a:gd name="connsiteX1" fmla="*/ 243840 w 533400"/>
                    <a:gd name="connsiteY1" fmla="*/ 137160 h 274320"/>
                    <a:gd name="connsiteX2" fmla="*/ 487680 w 533400"/>
                    <a:gd name="connsiteY2" fmla="*/ 7620 h 274320"/>
                    <a:gd name="connsiteX3" fmla="*/ 533400 w 533400"/>
                    <a:gd name="connsiteY3" fmla="*/ 0 h 274320"/>
                    <a:gd name="connsiteX0" fmla="*/ 0 w 819484"/>
                    <a:gd name="connsiteY0" fmla="*/ 266732 h 266732"/>
                    <a:gd name="connsiteX1" fmla="*/ 243840 w 819484"/>
                    <a:gd name="connsiteY1" fmla="*/ 129572 h 266732"/>
                    <a:gd name="connsiteX2" fmla="*/ 487680 w 819484"/>
                    <a:gd name="connsiteY2" fmla="*/ 32 h 266732"/>
                    <a:gd name="connsiteX3" fmla="*/ 819484 w 819484"/>
                    <a:gd name="connsiteY3" fmla="*/ 150870 h 266732"/>
                    <a:gd name="connsiteX0" fmla="*/ 0 w 819484"/>
                    <a:gd name="connsiteY0" fmla="*/ 240327 h 240327"/>
                    <a:gd name="connsiteX1" fmla="*/ 243840 w 819484"/>
                    <a:gd name="connsiteY1" fmla="*/ 103167 h 240327"/>
                    <a:gd name="connsiteX2" fmla="*/ 616417 w 819484"/>
                    <a:gd name="connsiteY2" fmla="*/ 36 h 240327"/>
                    <a:gd name="connsiteX3" fmla="*/ 819484 w 819484"/>
                    <a:gd name="connsiteY3" fmla="*/ 124465 h 240327"/>
                    <a:gd name="connsiteX0" fmla="*/ 0 w 819484"/>
                    <a:gd name="connsiteY0" fmla="*/ 240327 h 240327"/>
                    <a:gd name="connsiteX1" fmla="*/ 343969 w 819484"/>
                    <a:gd name="connsiteY1" fmla="*/ 182397 h 240327"/>
                    <a:gd name="connsiteX2" fmla="*/ 616417 w 819484"/>
                    <a:gd name="connsiteY2" fmla="*/ 36 h 240327"/>
                    <a:gd name="connsiteX3" fmla="*/ 819484 w 819484"/>
                    <a:gd name="connsiteY3" fmla="*/ 124465 h 240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484" h="240327">
                      <a:moveTo>
                        <a:pt x="0" y="240327"/>
                      </a:moveTo>
                      <a:lnTo>
                        <a:pt x="343969" y="182397"/>
                      </a:lnTo>
                      <a:lnTo>
                        <a:pt x="616417" y="36"/>
                      </a:lnTo>
                      <a:cubicBezTo>
                        <a:pt x="631657" y="-2504"/>
                        <a:pt x="804244" y="127005"/>
                        <a:pt x="819484" y="124465"/>
                      </a:cubicBezTo>
                    </a:path>
                  </a:pathLst>
                </a:custGeom>
                <a:noFill/>
                <a:ln w="47625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" name="フリーフォーム: 図形 43">
                  <a:extLst>
                    <a:ext uri="{FF2B5EF4-FFF2-40B4-BE49-F238E27FC236}">
                      <a16:creationId xmlns:a16="http://schemas.microsoft.com/office/drawing/2014/main" id="{7044CCCC-C220-4ABA-B746-C70CE677726A}"/>
                    </a:ext>
                  </a:extLst>
                </p:cNvPr>
                <p:cNvSpPr/>
                <p:nvPr/>
              </p:nvSpPr>
              <p:spPr>
                <a:xfrm>
                  <a:off x="6280894" y="1843784"/>
                  <a:ext cx="167640" cy="91440"/>
                </a:xfrm>
                <a:custGeom>
                  <a:avLst/>
                  <a:gdLst>
                    <a:gd name="connsiteX0" fmla="*/ 0 w 533400"/>
                    <a:gd name="connsiteY0" fmla="*/ 274320 h 274320"/>
                    <a:gd name="connsiteX1" fmla="*/ 243840 w 533400"/>
                    <a:gd name="connsiteY1" fmla="*/ 137160 h 274320"/>
                    <a:gd name="connsiteX2" fmla="*/ 487680 w 533400"/>
                    <a:gd name="connsiteY2" fmla="*/ 7620 h 274320"/>
                    <a:gd name="connsiteX3" fmla="*/ 533400 w 533400"/>
                    <a:gd name="connsiteY3" fmla="*/ 0 h 274320"/>
                    <a:gd name="connsiteX0" fmla="*/ 0 w 586740"/>
                    <a:gd name="connsiteY0" fmla="*/ 327660 h 327660"/>
                    <a:gd name="connsiteX1" fmla="*/ 243840 w 586740"/>
                    <a:gd name="connsiteY1" fmla="*/ 190500 h 327660"/>
                    <a:gd name="connsiteX2" fmla="*/ 487680 w 586740"/>
                    <a:gd name="connsiteY2" fmla="*/ 60960 h 327660"/>
                    <a:gd name="connsiteX3" fmla="*/ 586740 w 586740"/>
                    <a:gd name="connsiteY3" fmla="*/ 0 h 327660"/>
                    <a:gd name="connsiteX0" fmla="*/ 0 w 487680"/>
                    <a:gd name="connsiteY0" fmla="*/ 266700 h 266700"/>
                    <a:gd name="connsiteX1" fmla="*/ 243840 w 487680"/>
                    <a:gd name="connsiteY1" fmla="*/ 129540 h 266700"/>
                    <a:gd name="connsiteX2" fmla="*/ 487680 w 487680"/>
                    <a:gd name="connsiteY2" fmla="*/ 0 h 266700"/>
                    <a:gd name="connsiteX0" fmla="*/ 0 w 243840"/>
                    <a:gd name="connsiteY0" fmla="*/ 137160 h 137160"/>
                    <a:gd name="connsiteX1" fmla="*/ 243840 w 243840"/>
                    <a:gd name="connsiteY1" fmla="*/ 0 h 137160"/>
                    <a:gd name="connsiteX0" fmla="*/ 0 w 167640"/>
                    <a:gd name="connsiteY0" fmla="*/ 0 h 91440"/>
                    <a:gd name="connsiteX1" fmla="*/ 167640 w 167640"/>
                    <a:gd name="connsiteY1" fmla="*/ 9144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7640" h="91440">
                      <a:moveTo>
                        <a:pt x="0" y="0"/>
                      </a:moveTo>
                      <a:lnTo>
                        <a:pt x="167640" y="91440"/>
                      </a:lnTo>
                    </a:path>
                  </a:pathLst>
                </a:custGeom>
                <a:noFill/>
                <a:ln w="47625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" name="フリーフォーム: 図形 44">
                  <a:extLst>
                    <a:ext uri="{FF2B5EF4-FFF2-40B4-BE49-F238E27FC236}">
                      <a16:creationId xmlns:a16="http://schemas.microsoft.com/office/drawing/2014/main" id="{8E7DD587-D3B5-42E1-B2B4-C01483DAFC75}"/>
                    </a:ext>
                  </a:extLst>
                </p:cNvPr>
                <p:cNvSpPr/>
                <p:nvPr/>
              </p:nvSpPr>
              <p:spPr>
                <a:xfrm>
                  <a:off x="6720081" y="1894549"/>
                  <a:ext cx="418948" cy="172390"/>
                </a:xfrm>
                <a:custGeom>
                  <a:avLst/>
                  <a:gdLst>
                    <a:gd name="connsiteX0" fmla="*/ 0 w 533400"/>
                    <a:gd name="connsiteY0" fmla="*/ 274320 h 274320"/>
                    <a:gd name="connsiteX1" fmla="*/ 243840 w 533400"/>
                    <a:gd name="connsiteY1" fmla="*/ 137160 h 274320"/>
                    <a:gd name="connsiteX2" fmla="*/ 487680 w 533400"/>
                    <a:gd name="connsiteY2" fmla="*/ 7620 h 274320"/>
                    <a:gd name="connsiteX3" fmla="*/ 533400 w 533400"/>
                    <a:gd name="connsiteY3" fmla="*/ 0 h 274320"/>
                    <a:gd name="connsiteX0" fmla="*/ 0 w 586740"/>
                    <a:gd name="connsiteY0" fmla="*/ 327660 h 327660"/>
                    <a:gd name="connsiteX1" fmla="*/ 243840 w 586740"/>
                    <a:gd name="connsiteY1" fmla="*/ 190500 h 327660"/>
                    <a:gd name="connsiteX2" fmla="*/ 487680 w 586740"/>
                    <a:gd name="connsiteY2" fmla="*/ 60960 h 327660"/>
                    <a:gd name="connsiteX3" fmla="*/ 586740 w 586740"/>
                    <a:gd name="connsiteY3" fmla="*/ 0 h 32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6740" h="327660">
                      <a:moveTo>
                        <a:pt x="0" y="327660"/>
                      </a:moveTo>
                      <a:lnTo>
                        <a:pt x="243840" y="190500"/>
                      </a:lnTo>
                      <a:lnTo>
                        <a:pt x="487680" y="60960"/>
                      </a:lnTo>
                      <a:cubicBezTo>
                        <a:pt x="502920" y="58420"/>
                        <a:pt x="571500" y="2540"/>
                        <a:pt x="586740" y="0"/>
                      </a:cubicBezTo>
                    </a:path>
                  </a:pathLst>
                </a:custGeom>
                <a:noFill/>
                <a:ln w="47625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" name="フリーフォーム: 図形 45">
                  <a:extLst>
                    <a:ext uri="{FF2B5EF4-FFF2-40B4-BE49-F238E27FC236}">
                      <a16:creationId xmlns:a16="http://schemas.microsoft.com/office/drawing/2014/main" id="{A5667208-8658-43E4-BF51-FFB126055C7D}"/>
                    </a:ext>
                  </a:extLst>
                </p:cNvPr>
                <p:cNvSpPr/>
                <p:nvPr/>
              </p:nvSpPr>
              <p:spPr>
                <a:xfrm>
                  <a:off x="7299401" y="1683721"/>
                  <a:ext cx="449428" cy="90413"/>
                </a:xfrm>
                <a:custGeom>
                  <a:avLst/>
                  <a:gdLst>
                    <a:gd name="connsiteX0" fmla="*/ 0 w 533400"/>
                    <a:gd name="connsiteY0" fmla="*/ 274320 h 274320"/>
                    <a:gd name="connsiteX1" fmla="*/ 243840 w 533400"/>
                    <a:gd name="connsiteY1" fmla="*/ 137160 h 274320"/>
                    <a:gd name="connsiteX2" fmla="*/ 487680 w 533400"/>
                    <a:gd name="connsiteY2" fmla="*/ 7620 h 274320"/>
                    <a:gd name="connsiteX3" fmla="*/ 533400 w 533400"/>
                    <a:gd name="connsiteY3" fmla="*/ 0 h 274320"/>
                    <a:gd name="connsiteX0" fmla="*/ 0 w 586740"/>
                    <a:gd name="connsiteY0" fmla="*/ 327660 h 327660"/>
                    <a:gd name="connsiteX1" fmla="*/ 243840 w 586740"/>
                    <a:gd name="connsiteY1" fmla="*/ 190500 h 327660"/>
                    <a:gd name="connsiteX2" fmla="*/ 487680 w 586740"/>
                    <a:gd name="connsiteY2" fmla="*/ 60960 h 327660"/>
                    <a:gd name="connsiteX3" fmla="*/ 586740 w 586740"/>
                    <a:gd name="connsiteY3" fmla="*/ 0 h 327660"/>
                    <a:gd name="connsiteX0" fmla="*/ 0 w 629427"/>
                    <a:gd name="connsiteY0" fmla="*/ 266716 h 301153"/>
                    <a:gd name="connsiteX1" fmla="*/ 243840 w 629427"/>
                    <a:gd name="connsiteY1" fmla="*/ 129556 h 301153"/>
                    <a:gd name="connsiteX2" fmla="*/ 487680 w 629427"/>
                    <a:gd name="connsiteY2" fmla="*/ 16 h 301153"/>
                    <a:gd name="connsiteX3" fmla="*/ 629427 w 629427"/>
                    <a:gd name="connsiteY3" fmla="*/ 301138 h 301153"/>
                    <a:gd name="connsiteX0" fmla="*/ 0 w 629427"/>
                    <a:gd name="connsiteY0" fmla="*/ 137159 h 171847"/>
                    <a:gd name="connsiteX1" fmla="*/ 243840 w 629427"/>
                    <a:gd name="connsiteY1" fmla="*/ -1 h 171847"/>
                    <a:gd name="connsiteX2" fmla="*/ 466337 w 629427"/>
                    <a:gd name="connsiteY2" fmla="*/ 160123 h 171847"/>
                    <a:gd name="connsiteX3" fmla="*/ 629427 w 629427"/>
                    <a:gd name="connsiteY3" fmla="*/ 171581 h 171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9427" h="171847">
                      <a:moveTo>
                        <a:pt x="0" y="137159"/>
                      </a:moveTo>
                      <a:lnTo>
                        <a:pt x="243840" y="-1"/>
                      </a:lnTo>
                      <a:lnTo>
                        <a:pt x="466337" y="160123"/>
                      </a:lnTo>
                      <a:cubicBezTo>
                        <a:pt x="481577" y="157583"/>
                        <a:pt x="614187" y="174121"/>
                        <a:pt x="629427" y="171581"/>
                      </a:cubicBezTo>
                    </a:path>
                  </a:pathLst>
                </a:custGeom>
                <a:noFill/>
                <a:ln w="47625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8" name="フリーフォーム: 図形 47">
                  <a:extLst>
                    <a:ext uri="{FF2B5EF4-FFF2-40B4-BE49-F238E27FC236}">
                      <a16:creationId xmlns:a16="http://schemas.microsoft.com/office/drawing/2014/main" id="{74F3481F-98A9-44DC-A393-223BDF13B799}"/>
                    </a:ext>
                  </a:extLst>
                </p:cNvPr>
                <p:cNvSpPr/>
                <p:nvPr/>
              </p:nvSpPr>
              <p:spPr>
                <a:xfrm>
                  <a:off x="6629752" y="1688518"/>
                  <a:ext cx="427076" cy="201069"/>
                </a:xfrm>
                <a:custGeom>
                  <a:avLst/>
                  <a:gdLst>
                    <a:gd name="connsiteX0" fmla="*/ 0 w 533400"/>
                    <a:gd name="connsiteY0" fmla="*/ 274320 h 274320"/>
                    <a:gd name="connsiteX1" fmla="*/ 243840 w 533400"/>
                    <a:gd name="connsiteY1" fmla="*/ 137160 h 274320"/>
                    <a:gd name="connsiteX2" fmla="*/ 487680 w 533400"/>
                    <a:gd name="connsiteY2" fmla="*/ 7620 h 274320"/>
                    <a:gd name="connsiteX3" fmla="*/ 533400 w 533400"/>
                    <a:gd name="connsiteY3" fmla="*/ 0 h 274320"/>
                    <a:gd name="connsiteX0" fmla="*/ 0 w 487679"/>
                    <a:gd name="connsiteY0" fmla="*/ 266700 h 266700"/>
                    <a:gd name="connsiteX1" fmla="*/ 243840 w 487679"/>
                    <a:gd name="connsiteY1" fmla="*/ 129540 h 266700"/>
                    <a:gd name="connsiteX2" fmla="*/ 487680 w 487679"/>
                    <a:gd name="connsiteY2" fmla="*/ 0 h 266700"/>
                    <a:gd name="connsiteX0" fmla="*/ 0 w 243840"/>
                    <a:gd name="connsiteY0" fmla="*/ 137161 h 137161"/>
                    <a:gd name="connsiteX1" fmla="*/ 243840 w 243840"/>
                    <a:gd name="connsiteY1" fmla="*/ 1 h 137161"/>
                    <a:gd name="connsiteX0" fmla="*/ 0 w 801705"/>
                    <a:gd name="connsiteY0" fmla="*/ 348437 h 348437"/>
                    <a:gd name="connsiteX1" fmla="*/ 801705 w 801705"/>
                    <a:gd name="connsiteY1" fmla="*/ 0 h 348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1705" h="348437">
                      <a:moveTo>
                        <a:pt x="0" y="348437"/>
                      </a:moveTo>
                      <a:lnTo>
                        <a:pt x="801705" y="0"/>
                      </a:lnTo>
                    </a:path>
                  </a:pathLst>
                </a:custGeom>
                <a:noFill/>
                <a:ln w="47625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9" name="フリーフォーム: 図形 48">
                  <a:extLst>
                    <a:ext uri="{FF2B5EF4-FFF2-40B4-BE49-F238E27FC236}">
                      <a16:creationId xmlns:a16="http://schemas.microsoft.com/office/drawing/2014/main" id="{E44D4CBF-8F38-4F4B-9188-6C60BDA35F9F}"/>
                    </a:ext>
                  </a:extLst>
                </p:cNvPr>
                <p:cNvSpPr/>
                <p:nvPr/>
              </p:nvSpPr>
              <p:spPr>
                <a:xfrm>
                  <a:off x="7190576" y="1539949"/>
                  <a:ext cx="82679" cy="45719"/>
                </a:xfrm>
                <a:custGeom>
                  <a:avLst/>
                  <a:gdLst>
                    <a:gd name="connsiteX0" fmla="*/ 0 w 533400"/>
                    <a:gd name="connsiteY0" fmla="*/ 274320 h 274320"/>
                    <a:gd name="connsiteX1" fmla="*/ 243840 w 533400"/>
                    <a:gd name="connsiteY1" fmla="*/ 137160 h 274320"/>
                    <a:gd name="connsiteX2" fmla="*/ 487680 w 533400"/>
                    <a:gd name="connsiteY2" fmla="*/ 7620 h 274320"/>
                    <a:gd name="connsiteX3" fmla="*/ 533400 w 533400"/>
                    <a:gd name="connsiteY3" fmla="*/ 0 h 274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3400" h="274320">
                      <a:moveTo>
                        <a:pt x="0" y="274320"/>
                      </a:moveTo>
                      <a:lnTo>
                        <a:pt x="243840" y="137160"/>
                      </a:lnTo>
                      <a:lnTo>
                        <a:pt x="487680" y="7620"/>
                      </a:lnTo>
                      <a:lnTo>
                        <a:pt x="533400" y="0"/>
                      </a:lnTo>
                    </a:path>
                  </a:pathLst>
                </a:custGeom>
                <a:noFill/>
                <a:ln w="47625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0" name="フリーフォーム: 図形 49">
                  <a:extLst>
                    <a:ext uri="{FF2B5EF4-FFF2-40B4-BE49-F238E27FC236}">
                      <a16:creationId xmlns:a16="http://schemas.microsoft.com/office/drawing/2014/main" id="{EB7E7AA2-304B-493F-8F72-547ACEC8AC3E}"/>
                    </a:ext>
                  </a:extLst>
                </p:cNvPr>
                <p:cNvSpPr/>
                <p:nvPr/>
              </p:nvSpPr>
              <p:spPr>
                <a:xfrm>
                  <a:off x="7444699" y="1473199"/>
                  <a:ext cx="161075" cy="11933"/>
                </a:xfrm>
                <a:custGeom>
                  <a:avLst/>
                  <a:gdLst>
                    <a:gd name="connsiteX0" fmla="*/ 0 w 533400"/>
                    <a:gd name="connsiteY0" fmla="*/ 274320 h 274320"/>
                    <a:gd name="connsiteX1" fmla="*/ 243840 w 533400"/>
                    <a:gd name="connsiteY1" fmla="*/ 137160 h 274320"/>
                    <a:gd name="connsiteX2" fmla="*/ 487680 w 533400"/>
                    <a:gd name="connsiteY2" fmla="*/ 7620 h 274320"/>
                    <a:gd name="connsiteX3" fmla="*/ 533400 w 533400"/>
                    <a:gd name="connsiteY3" fmla="*/ 0 h 274320"/>
                    <a:gd name="connsiteX0" fmla="*/ 0 w 487679"/>
                    <a:gd name="connsiteY0" fmla="*/ 266700 h 266700"/>
                    <a:gd name="connsiteX1" fmla="*/ 243840 w 487679"/>
                    <a:gd name="connsiteY1" fmla="*/ 129540 h 266700"/>
                    <a:gd name="connsiteX2" fmla="*/ 487680 w 487679"/>
                    <a:gd name="connsiteY2" fmla="*/ 0 h 266700"/>
                    <a:gd name="connsiteX0" fmla="*/ 0 w 243840"/>
                    <a:gd name="connsiteY0" fmla="*/ 137161 h 137161"/>
                    <a:gd name="connsiteX1" fmla="*/ 243840 w 243840"/>
                    <a:gd name="connsiteY1" fmla="*/ 1 h 137161"/>
                    <a:gd name="connsiteX0" fmla="*/ 0 w 801705"/>
                    <a:gd name="connsiteY0" fmla="*/ 348437 h 348437"/>
                    <a:gd name="connsiteX1" fmla="*/ 801705 w 801705"/>
                    <a:gd name="connsiteY1" fmla="*/ 0 h 348437"/>
                    <a:gd name="connsiteX0" fmla="*/ 0 w 841515"/>
                    <a:gd name="connsiteY0" fmla="*/ 0 h 84808"/>
                    <a:gd name="connsiteX1" fmla="*/ 841515 w 841515"/>
                    <a:gd name="connsiteY1" fmla="*/ 84808 h 8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41515" h="84808">
                      <a:moveTo>
                        <a:pt x="0" y="0"/>
                      </a:moveTo>
                      <a:lnTo>
                        <a:pt x="841515" y="84808"/>
                      </a:lnTo>
                    </a:path>
                  </a:pathLst>
                </a:custGeom>
                <a:noFill/>
                <a:ln w="47625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3248017D-8767-2AE8-3B12-81635D3DC3AB}"/>
              </a:ext>
            </a:extLst>
          </p:cNvPr>
          <p:cNvSpPr/>
          <p:nvPr/>
        </p:nvSpPr>
        <p:spPr>
          <a:xfrm>
            <a:off x="1411569" y="2514583"/>
            <a:ext cx="411649" cy="1571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917622" y="72009"/>
            <a:ext cx="1195365" cy="4149079"/>
          </a:xfrm>
          <a:solidFill>
            <a:srgbClr val="FFCC99"/>
          </a:solidFill>
        </p:spPr>
        <p:txBody>
          <a:bodyPr vert="eaVert" lIns="91440" tIns="45720" rIns="91440" bIns="45720" rtlCol="0" anchor="ctr">
            <a:normAutofit fontScale="90000"/>
          </a:bodyPr>
          <a:lstStyle/>
          <a:p>
            <a:r>
              <a:rPr lang="ja-JP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想定最大</a:t>
            </a:r>
            <a:r>
              <a:rPr lang="ja-JP" alt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の雨で</a:t>
            </a:r>
            <a:br>
              <a:rPr lang="en-US" altLang="ja-JP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lang="ja-JP" alt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壊れるか，あふれるか</a:t>
            </a:r>
            <a:endParaRPr lang="ja-JP" alt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FC479476-71D0-436D-B6E7-D53DE59893EF}"/>
              </a:ext>
            </a:extLst>
          </p:cNvPr>
          <p:cNvGrpSpPr/>
          <p:nvPr/>
        </p:nvGrpSpPr>
        <p:grpSpPr>
          <a:xfrm>
            <a:off x="476755" y="230816"/>
            <a:ext cx="436548" cy="437311"/>
            <a:chOff x="899592" y="1746527"/>
            <a:chExt cx="216024" cy="437311"/>
          </a:xfrm>
        </p:grpSpPr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859601C3-A0E9-46C9-A7DA-B9F422024105}"/>
                </a:ext>
              </a:extLst>
            </p:cNvPr>
            <p:cNvCxnSpPr>
              <a:cxnSpLocks/>
            </p:cNvCxnSpPr>
            <p:nvPr/>
          </p:nvCxnSpPr>
          <p:spPr>
            <a:xfrm>
              <a:off x="899592" y="1746527"/>
              <a:ext cx="216024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306312D2-88CE-453E-81DF-31F35C95DCF7}"/>
                </a:ext>
              </a:extLst>
            </p:cNvPr>
            <p:cNvCxnSpPr>
              <a:cxnSpLocks/>
            </p:cNvCxnSpPr>
            <p:nvPr/>
          </p:nvCxnSpPr>
          <p:spPr>
            <a:xfrm>
              <a:off x="899592" y="2183838"/>
              <a:ext cx="21602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91137C40-D531-4C90-8537-5B211090FBAD}"/>
              </a:ext>
            </a:extLst>
          </p:cNvPr>
          <p:cNvSpPr txBox="1"/>
          <p:nvPr/>
        </p:nvSpPr>
        <p:spPr>
          <a:xfrm>
            <a:off x="886651" y="85095"/>
            <a:ext cx="1569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</a:rPr>
              <a:t>破堤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r>
              <a:rPr lang="ja-JP" altLang="en-US" sz="2400" dirty="0">
                <a:solidFill>
                  <a:srgbClr val="00B0F0"/>
                </a:solidFill>
              </a:rPr>
              <a:t>越水・溢水</a:t>
            </a:r>
            <a:endParaRPr kumimoji="1" lang="ja-JP" altLang="en-US" sz="2400" dirty="0">
              <a:solidFill>
                <a:srgbClr val="00B0F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857C55F-C2A8-57D4-784E-E1554C546C5F}"/>
              </a:ext>
            </a:extLst>
          </p:cNvPr>
          <p:cNvSpPr txBox="1"/>
          <p:nvPr/>
        </p:nvSpPr>
        <p:spPr>
          <a:xfrm>
            <a:off x="7983105" y="4295676"/>
            <a:ext cx="1160895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堤防が</a:t>
            </a:r>
            <a:endParaRPr kumimoji="1" lang="en-US" altLang="ja-JP" sz="2000" dirty="0"/>
          </a:p>
          <a:p>
            <a:r>
              <a:rPr kumimoji="1" lang="ja-JP" altLang="en-US" sz="2000" dirty="0"/>
              <a:t>壊れる</a:t>
            </a:r>
            <a:endParaRPr kumimoji="1" lang="en-US" altLang="ja-JP" sz="2000" dirty="0"/>
          </a:p>
          <a:p>
            <a:r>
              <a:rPr kumimoji="1" lang="ja-JP" altLang="en-US" sz="2000" dirty="0"/>
              <a:t>＝決壊</a:t>
            </a:r>
            <a:endParaRPr kumimoji="1"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あふれる</a:t>
            </a:r>
            <a:endParaRPr lang="en-US" altLang="ja-JP" sz="2000" dirty="0"/>
          </a:p>
          <a:p>
            <a:r>
              <a:rPr lang="ja-JP" altLang="en-US" sz="2000" dirty="0"/>
              <a:t>＝越水</a:t>
            </a:r>
            <a:endParaRPr kumimoji="1" lang="ja-JP" altLang="en-US" sz="2000" dirty="0"/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3BE6A4B3-8ACC-872E-81EE-2EF615616CF3}"/>
              </a:ext>
            </a:extLst>
          </p:cNvPr>
          <p:cNvGrpSpPr/>
          <p:nvPr/>
        </p:nvGrpSpPr>
        <p:grpSpPr>
          <a:xfrm>
            <a:off x="5329421" y="2235812"/>
            <a:ext cx="2653684" cy="4485661"/>
            <a:chOff x="5048996" y="2166086"/>
            <a:chExt cx="2653684" cy="4485661"/>
          </a:xfrm>
        </p:grpSpPr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770A7863-BAE8-55FD-014F-C6CC86010B56}"/>
                </a:ext>
              </a:extLst>
            </p:cNvPr>
            <p:cNvSpPr/>
            <p:nvPr/>
          </p:nvSpPr>
          <p:spPr>
            <a:xfrm>
              <a:off x="5146601" y="2166086"/>
              <a:ext cx="2556079" cy="4485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7" name="Picture 8">
              <a:extLst>
                <a:ext uri="{FF2B5EF4-FFF2-40B4-BE49-F238E27FC236}">
                  <a16:creationId xmlns:a16="http://schemas.microsoft.com/office/drawing/2014/main" id="{839ECFB9-70C5-685E-65D0-2E1F14BFC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168"/>
            <a:stretch>
              <a:fillRect/>
            </a:stretch>
          </p:blipFill>
          <p:spPr bwMode="auto">
            <a:xfrm>
              <a:off x="5150275" y="2168827"/>
              <a:ext cx="2456668" cy="2442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ADCE2108-8655-7D5D-D2D7-BAA55236C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996" y="4407735"/>
              <a:ext cx="2642012" cy="1575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正方形/長方形 77">
              <a:extLst>
                <a:ext uri="{FF2B5EF4-FFF2-40B4-BE49-F238E27FC236}">
                  <a16:creationId xmlns:a16="http://schemas.microsoft.com/office/drawing/2014/main" id="{152D93D9-7F1C-4B1D-FEC2-5B3E72D1D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734" y="5945617"/>
              <a:ext cx="2155901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ja-JP" altLang="en-US" sz="2800" dirty="0">
                  <a:solidFill>
                    <a:schemeClr val="tx2"/>
                  </a:solidFill>
                </a:rPr>
                <a:t>決壊</a:t>
              </a:r>
              <a:r>
                <a:rPr lang="en-US" altLang="ja-JP" sz="2800" dirty="0">
                  <a:solidFill>
                    <a:schemeClr val="tx2"/>
                  </a:solidFill>
                </a:rPr>
                <a:t>(</a:t>
              </a:r>
              <a:r>
                <a:rPr lang="ja-JP" altLang="en-US" sz="2800" dirty="0">
                  <a:solidFill>
                    <a:schemeClr val="tx2"/>
                  </a:solidFill>
                </a:rPr>
                <a:t>破堤</a:t>
              </a:r>
              <a:r>
                <a:rPr lang="en-US" altLang="ja-JP" sz="2800" dirty="0">
                  <a:solidFill>
                    <a:schemeClr val="tx2"/>
                  </a:solidFill>
                </a:rPr>
                <a:t>)</a:t>
              </a:r>
              <a:endParaRPr lang="ja-JP" alt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36" name="正方形/長方形 76">
              <a:extLst>
                <a:ext uri="{FF2B5EF4-FFF2-40B4-BE49-F238E27FC236}">
                  <a16:creationId xmlns:a16="http://schemas.microsoft.com/office/drawing/2014/main" id="{171740F8-5B44-FCC2-8231-890998ED1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8819" y="2364025"/>
              <a:ext cx="96588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ja-JP" altLang="en-US" sz="2800" dirty="0">
                  <a:solidFill>
                    <a:schemeClr val="tx2"/>
                  </a:solidFill>
                </a:rPr>
                <a:t>越水</a:t>
              </a: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76F4A9-1732-3488-6C2B-E0F1035D16BD}"/>
              </a:ext>
            </a:extLst>
          </p:cNvPr>
          <p:cNvSpPr txBox="1"/>
          <p:nvPr/>
        </p:nvSpPr>
        <p:spPr>
          <a:xfrm>
            <a:off x="5712438" y="6565504"/>
            <a:ext cx="2629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愛知県河川課提供資料より作成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E939A1BB-583F-CDCC-8324-579F5B5BBB62}"/>
              </a:ext>
            </a:extLst>
          </p:cNvPr>
          <p:cNvSpPr txBox="1"/>
          <p:nvPr/>
        </p:nvSpPr>
        <p:spPr>
          <a:xfrm>
            <a:off x="181272" y="1524029"/>
            <a:ext cx="1661993" cy="365420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大雨の洪水では</a:t>
            </a:r>
            <a:endParaRPr lang="en-US" altLang="ja-JP" sz="2400" dirty="0">
              <a:solidFill>
                <a:srgbClr val="FF0000"/>
              </a:solidFill>
            </a:endParaRPr>
          </a:p>
          <a:p>
            <a:r>
              <a:rPr kumimoji="1" lang="ja-JP" altLang="en-US" sz="2400" dirty="0"/>
              <a:t>名鉄より下流では</a:t>
            </a:r>
            <a:endParaRPr kumimoji="1" lang="en-US" altLang="ja-JP" sz="2400" dirty="0"/>
          </a:p>
          <a:p>
            <a:r>
              <a:rPr kumimoji="1" lang="ja-JP" altLang="en-US" sz="2400" dirty="0"/>
              <a:t>堤防は壊れない。</a:t>
            </a:r>
            <a:endParaRPr kumimoji="1" lang="en-US" altLang="ja-JP" sz="2400" dirty="0"/>
          </a:p>
          <a:p>
            <a:r>
              <a:rPr lang="ja-JP" altLang="en-US" sz="2400" dirty="0"/>
              <a:t>名南学区の前では溢れない</a:t>
            </a:r>
            <a:endParaRPr kumimoji="1" lang="ja-JP" altLang="en-US" sz="2400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86C4064-9F05-3B2F-76B7-EC49C10972D8}"/>
              </a:ext>
            </a:extLst>
          </p:cNvPr>
          <p:cNvSpPr txBox="1"/>
          <p:nvPr/>
        </p:nvSpPr>
        <p:spPr>
          <a:xfrm>
            <a:off x="4260611" y="24201"/>
            <a:ext cx="3722494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大雨の洪水では，</a:t>
            </a:r>
            <a:endParaRPr kumimoji="1" lang="en-US" altLang="ja-JP" sz="2400" dirty="0"/>
          </a:p>
          <a:p>
            <a:r>
              <a:rPr lang="ja-JP" altLang="en-US" sz="2400" dirty="0"/>
              <a:t>名鉄より上流で決壊の</a:t>
            </a:r>
            <a:endParaRPr lang="en-US" altLang="ja-JP" sz="2400" dirty="0"/>
          </a:p>
          <a:p>
            <a:r>
              <a:rPr kumimoji="1" lang="ja-JP" altLang="en-US" sz="2400" dirty="0"/>
              <a:t>可能性がある。</a:t>
            </a:r>
            <a:endParaRPr kumimoji="1" lang="en-US" altLang="ja-JP" sz="2400" dirty="0"/>
          </a:p>
          <a:p>
            <a:r>
              <a:rPr lang="ja-JP" altLang="en-US" sz="2400" dirty="0"/>
              <a:t>名鉄橋梁付近の決壊で</a:t>
            </a:r>
            <a:endParaRPr lang="en-US" altLang="ja-JP" sz="2400" dirty="0"/>
          </a:p>
          <a:p>
            <a:r>
              <a:rPr lang="ja-JP" altLang="en-US" sz="2400" dirty="0"/>
              <a:t>氾濫水が西に流れると</a:t>
            </a:r>
            <a:endParaRPr lang="en-US" altLang="ja-JP" sz="2400" dirty="0"/>
          </a:p>
          <a:p>
            <a:r>
              <a:rPr lang="ja-JP" altLang="en-US" sz="2400" dirty="0"/>
              <a:t>名南地区に最も大きな被害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506492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1520" y="1"/>
            <a:ext cx="8892480" cy="836712"/>
          </a:xfrm>
          <a:solidFill>
            <a:srgbClr val="FFCC9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100</a:t>
            </a:r>
            <a:r>
              <a:rPr lang="ja-JP" alt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年確率の降雨の浸水想定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CEB5A2D-50F9-B752-A187-4010D4612379}"/>
              </a:ext>
            </a:extLst>
          </p:cNvPr>
          <p:cNvSpPr txBox="1"/>
          <p:nvPr/>
        </p:nvSpPr>
        <p:spPr>
          <a:xfrm>
            <a:off x="645447" y="5949280"/>
            <a:ext cx="1664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愛知県　天白川</a:t>
            </a:r>
            <a:endParaRPr kumimoji="1" lang="en-US" altLang="ja-JP" sz="1400" dirty="0"/>
          </a:p>
          <a:p>
            <a:r>
              <a:rPr kumimoji="1" lang="ja-JP" altLang="en-US" sz="1400" dirty="0"/>
              <a:t>浸水予想図で検索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8F3A38-9B72-1921-BFEE-5F5498D35F8D}"/>
              </a:ext>
            </a:extLst>
          </p:cNvPr>
          <p:cNvSpPr txBox="1"/>
          <p:nvPr/>
        </p:nvSpPr>
        <p:spPr>
          <a:xfrm>
            <a:off x="721614" y="3155419"/>
            <a:ext cx="28039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野並付近より上流での</a:t>
            </a:r>
            <a:endParaRPr kumimoji="1" lang="en-US" altLang="ja-JP" dirty="0"/>
          </a:p>
          <a:p>
            <a:r>
              <a:rPr kumimoji="1" lang="ja-JP" altLang="en-US" dirty="0"/>
              <a:t>決壊・越水の想定のみ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（</a:t>
            </a:r>
            <a:r>
              <a:rPr kumimoji="1" lang="en-US" altLang="ja-JP" dirty="0"/>
              <a:t>100</a:t>
            </a:r>
            <a:r>
              <a:rPr kumimoji="1" lang="ja-JP" altLang="en-US" dirty="0"/>
              <a:t>年確率の雨では</a:t>
            </a:r>
            <a:endParaRPr kumimoji="1" lang="en-US" altLang="ja-JP" dirty="0"/>
          </a:p>
          <a:p>
            <a:r>
              <a:rPr lang="ja-JP" altLang="en-US" dirty="0"/>
              <a:t>　下流部では決壊しない。）</a:t>
            </a:r>
            <a:endParaRPr kumimoji="1" lang="en-US" altLang="ja-JP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CC6335-E0C0-839C-508C-BB7C0C2C3D9C}"/>
              </a:ext>
            </a:extLst>
          </p:cNvPr>
          <p:cNvSpPr txBox="1"/>
          <p:nvPr/>
        </p:nvSpPr>
        <p:spPr>
          <a:xfrm>
            <a:off x="2483768" y="6103168"/>
            <a:ext cx="5966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https://www.pref.aichi.jp/uploaded/attachment/309153.pdf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42E3F367-D16B-1412-58A7-A4CB1BCBD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232454"/>
            <a:ext cx="4892157" cy="4393091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6D9E7170-18E3-1FC0-539C-CE180DBE9C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3" t="22252" r="5439" b="2625"/>
          <a:stretch/>
        </p:blipFill>
        <p:spPr>
          <a:xfrm>
            <a:off x="1115616" y="1124744"/>
            <a:ext cx="1482473" cy="16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46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A2161-55E8-90AC-62CA-8E98F9B1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2A60DDA-30C5-EDF2-9250-B28B2D10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61"/>
          <a:stretch/>
        </p:blipFill>
        <p:spPr>
          <a:xfrm>
            <a:off x="353516" y="1607125"/>
            <a:ext cx="4185208" cy="439309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898A6DE-2083-A09A-4826-3620D4122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278" y="1628368"/>
            <a:ext cx="4274611" cy="44748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78784C7-AF52-C35C-497B-BB8EEB60E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1"/>
            <a:ext cx="8892480" cy="836712"/>
          </a:xfrm>
          <a:solidFill>
            <a:srgbClr val="FFCC9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山崎川の浸水想定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2C678E4-1D6E-302A-1517-62A1ABCC7E97}"/>
              </a:ext>
            </a:extLst>
          </p:cNvPr>
          <p:cNvSpPr txBox="1"/>
          <p:nvPr/>
        </p:nvSpPr>
        <p:spPr>
          <a:xfrm>
            <a:off x="611560" y="6075064"/>
            <a:ext cx="16649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愛知県　</a:t>
            </a:r>
            <a:r>
              <a:rPr lang="ja-JP" altLang="en-US" sz="1400" dirty="0"/>
              <a:t>山崎</a:t>
            </a:r>
            <a:r>
              <a:rPr kumimoji="1" lang="ja-JP" altLang="en-US" sz="1400" dirty="0"/>
              <a:t>川</a:t>
            </a:r>
            <a:endParaRPr kumimoji="1" lang="en-US" altLang="ja-JP" sz="1400" dirty="0"/>
          </a:p>
          <a:p>
            <a:r>
              <a:rPr kumimoji="1" lang="ja-JP" altLang="en-US" sz="1400" dirty="0"/>
              <a:t>浸水想定</a:t>
            </a:r>
            <a:endParaRPr kumimoji="1" lang="en-US" altLang="ja-JP" sz="1400" dirty="0"/>
          </a:p>
          <a:p>
            <a:r>
              <a:rPr kumimoji="1" lang="ja-JP" altLang="en-US" sz="1400" dirty="0"/>
              <a:t>（</a:t>
            </a:r>
            <a:r>
              <a:rPr kumimoji="1" lang="en-US" altLang="ja-JP" sz="1400" dirty="0"/>
              <a:t>2021</a:t>
            </a:r>
            <a:r>
              <a:rPr kumimoji="1" lang="ja-JP" altLang="en-US" sz="1400" dirty="0"/>
              <a:t>年</a:t>
            </a:r>
            <a:r>
              <a:rPr kumimoji="1" lang="en-US" altLang="ja-JP" sz="1400" dirty="0"/>
              <a:t>3</a:t>
            </a:r>
            <a:r>
              <a:rPr kumimoji="1" lang="ja-JP" altLang="en-US" sz="1400" dirty="0"/>
              <a:t>月時点）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D89A880-87B8-4AA5-2191-FD5B5CE77DB9}"/>
              </a:ext>
            </a:extLst>
          </p:cNvPr>
          <p:cNvSpPr txBox="1"/>
          <p:nvPr/>
        </p:nvSpPr>
        <p:spPr>
          <a:xfrm>
            <a:off x="588621" y="852587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想定最大降雨</a:t>
            </a:r>
            <a:endParaRPr kumimoji="1" lang="en-US" altLang="ja-JP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0846C40-6688-306F-B84F-E7E2E12B8DEA}"/>
              </a:ext>
            </a:extLst>
          </p:cNvPr>
          <p:cNvSpPr txBox="1"/>
          <p:nvPr/>
        </p:nvSpPr>
        <p:spPr>
          <a:xfrm>
            <a:off x="2699792" y="6210890"/>
            <a:ext cx="5966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https://www.pref.aichi.jp/soshiki/kasen/shinsuisotei-03.html</a:t>
            </a:r>
            <a:endParaRPr lang="ja-JP" altLang="en-US" dirty="0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77F732AD-CCBB-A8BE-1A63-4205E6D13C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3" t="22252" r="5439" b="2625"/>
          <a:stretch/>
        </p:blipFill>
        <p:spPr>
          <a:xfrm>
            <a:off x="4164430" y="836713"/>
            <a:ext cx="1482473" cy="163493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FF5C746-6580-AFCA-BCDB-98B93143BCAD}"/>
              </a:ext>
            </a:extLst>
          </p:cNvPr>
          <p:cNvSpPr txBox="1"/>
          <p:nvPr/>
        </p:nvSpPr>
        <p:spPr>
          <a:xfrm>
            <a:off x="6012160" y="767573"/>
            <a:ext cx="3254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基本方針規模</a:t>
            </a:r>
            <a:endParaRPr kumimoji="1" lang="en-US" altLang="ja-JP" dirty="0"/>
          </a:p>
          <a:p>
            <a:r>
              <a:rPr lang="ja-JP" altLang="en-US" dirty="0"/>
              <a:t>（河川整備の目標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lang="en-US" altLang="ja-JP" dirty="0"/>
              <a:t>30</a:t>
            </a:r>
            <a:r>
              <a:rPr lang="ja-JP" altLang="en-US" dirty="0"/>
              <a:t>年に</a:t>
            </a:r>
            <a:r>
              <a:rPr lang="en-US" altLang="ja-JP" dirty="0"/>
              <a:t>1</a:t>
            </a:r>
            <a:r>
              <a:rPr lang="ja-JP" altLang="en-US" dirty="0"/>
              <a:t>度の規模の雨による）</a:t>
            </a:r>
            <a:endParaRPr kumimoji="1" lang="en-US" altLang="ja-JP" dirty="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BD53BD7-1547-F34D-6F27-FDDE8E138E7F}"/>
              </a:ext>
            </a:extLst>
          </p:cNvPr>
          <p:cNvSpPr/>
          <p:nvPr/>
        </p:nvSpPr>
        <p:spPr>
          <a:xfrm rot="21141801">
            <a:off x="7251021" y="2448485"/>
            <a:ext cx="432048" cy="250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8B059A4D-5180-D6EB-47BF-CD38614F50B1}"/>
              </a:ext>
            </a:extLst>
          </p:cNvPr>
          <p:cNvSpPr/>
          <p:nvPr/>
        </p:nvSpPr>
        <p:spPr>
          <a:xfrm rot="21141801">
            <a:off x="2848113" y="2448485"/>
            <a:ext cx="432048" cy="250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7845BCE-E3BE-CFDB-11B6-250E24BC67D2}"/>
              </a:ext>
            </a:extLst>
          </p:cNvPr>
          <p:cNvSpPr txBox="1"/>
          <p:nvPr/>
        </p:nvSpPr>
        <p:spPr>
          <a:xfrm>
            <a:off x="2825602" y="2739553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名鉄本線</a:t>
            </a:r>
            <a:endParaRPr kumimoji="1" lang="en-US" altLang="ja-JP" dirty="0"/>
          </a:p>
          <a:p>
            <a:r>
              <a:rPr lang="ja-JP" altLang="en-US" dirty="0"/>
              <a:t>橋梁の上流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3DA9DC9-DC22-C93C-9226-F06D91D12E82}"/>
              </a:ext>
            </a:extLst>
          </p:cNvPr>
          <p:cNvSpPr txBox="1"/>
          <p:nvPr/>
        </p:nvSpPr>
        <p:spPr>
          <a:xfrm>
            <a:off x="7164288" y="2739553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名鉄本線</a:t>
            </a:r>
            <a:endParaRPr kumimoji="1" lang="en-US" altLang="ja-JP" dirty="0"/>
          </a:p>
          <a:p>
            <a:r>
              <a:rPr lang="ja-JP" altLang="en-US" dirty="0"/>
              <a:t>橋梁の上流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5155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A2161-55E8-90AC-62CA-8E98F9B1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8784C7-AF52-C35C-497B-BB8EEB60E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1"/>
            <a:ext cx="8892480" cy="836712"/>
          </a:xfrm>
          <a:solidFill>
            <a:srgbClr val="FFCC9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山崎川　解消されていない問題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D89A880-87B8-4AA5-2191-FD5B5CE77DB9}"/>
              </a:ext>
            </a:extLst>
          </p:cNvPr>
          <p:cNvSpPr txBox="1"/>
          <p:nvPr/>
        </p:nvSpPr>
        <p:spPr>
          <a:xfrm>
            <a:off x="5148064" y="3697016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山崎川　河川整備計画（名古屋市、</a:t>
            </a:r>
            <a:r>
              <a:rPr kumimoji="1" lang="en-US" altLang="ja-JP" dirty="0"/>
              <a:t>2014)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BB5B057-ECF1-FB78-1956-95D52B615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134"/>
          <a:stretch/>
        </p:blipFill>
        <p:spPr>
          <a:xfrm>
            <a:off x="467544" y="1196751"/>
            <a:ext cx="8303206" cy="250026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A8D8942-B61C-7B3C-428A-04284F9F7909}"/>
              </a:ext>
            </a:extLst>
          </p:cNvPr>
          <p:cNvSpPr/>
          <p:nvPr/>
        </p:nvSpPr>
        <p:spPr>
          <a:xfrm>
            <a:off x="467544" y="1320753"/>
            <a:ext cx="8352928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5D3DBB1-5E3F-148E-7B66-B45B1F38D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4266876"/>
            <a:ext cx="6566812" cy="225950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18FD116-87BC-B25B-F5DB-818AF7CFB1E2}"/>
              </a:ext>
            </a:extLst>
          </p:cNvPr>
          <p:cNvSpPr txBox="1"/>
          <p:nvPr/>
        </p:nvSpPr>
        <p:spPr>
          <a:xfrm>
            <a:off x="4200018" y="6526378"/>
            <a:ext cx="494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Google</a:t>
            </a:r>
            <a:r>
              <a:rPr kumimoji="1" lang="ja-JP" altLang="en-US" dirty="0"/>
              <a:t>ストリートビュー　名鉄本線橋梁</a:t>
            </a:r>
            <a:r>
              <a:rPr kumimoji="1" lang="en-US" altLang="ja-JP" dirty="0"/>
              <a:t>2022</a:t>
            </a:r>
            <a:r>
              <a:rPr kumimoji="1" lang="ja-JP" altLang="en-US" dirty="0"/>
              <a:t>年</a:t>
            </a:r>
            <a:r>
              <a:rPr kumimoji="1" lang="en-US" altLang="ja-JP" dirty="0"/>
              <a:t>3</a:t>
            </a:r>
            <a:r>
              <a:rPr kumimoji="1" lang="ja-JP" altLang="en-US" dirty="0"/>
              <a:t>月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82810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68413"/>
          </a:xfrm>
          <a:gradFill rotWithShape="1">
            <a:gsLst>
              <a:gs pos="0">
                <a:srgbClr val="CCFFFF"/>
              </a:gs>
              <a:gs pos="100000">
                <a:srgbClr val="99FF99"/>
              </a:gs>
            </a:gsLst>
            <a:lin ang="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ja-JP" alt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rPr>
              <a:t>高潮は海からくる水害</a:t>
            </a:r>
          </a:p>
        </p:txBody>
      </p:sp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837" y="2874963"/>
            <a:ext cx="7323138" cy="398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23528" y="1285875"/>
            <a:ext cx="896461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2400" kern="0" dirty="0">
                <a:latin typeface="+mn-lt"/>
                <a:ea typeface="+mn-ea"/>
              </a:rPr>
              <a:t>１．台風の</a:t>
            </a:r>
            <a:r>
              <a:rPr lang="ja-JP" altLang="en-US" sz="2400" kern="0" dirty="0">
                <a:solidFill>
                  <a:srgbClr val="FF0000"/>
                </a:solidFill>
                <a:latin typeface="+mn-lt"/>
                <a:ea typeface="+mn-ea"/>
              </a:rPr>
              <a:t>気圧低下</a:t>
            </a:r>
            <a:r>
              <a:rPr lang="ja-JP" altLang="en-US" sz="2400" kern="0" dirty="0">
                <a:solidFill>
                  <a:schemeClr val="tx2"/>
                </a:solidFill>
                <a:latin typeface="+mn-lt"/>
                <a:ea typeface="+mn-ea"/>
              </a:rPr>
              <a:t>による海面上昇</a:t>
            </a:r>
            <a:r>
              <a:rPr lang="ja-JP" altLang="en-US" sz="2400" kern="0" dirty="0">
                <a:latin typeface="+mn-lt"/>
                <a:ea typeface="+mn-ea"/>
              </a:rPr>
              <a:t>（</a:t>
            </a:r>
            <a:r>
              <a:rPr lang="en-US" altLang="ja-JP" sz="2400" kern="0" dirty="0">
                <a:latin typeface="+mn-lt"/>
                <a:ea typeface="+mn-ea"/>
              </a:rPr>
              <a:t>1hPa</a:t>
            </a:r>
            <a:r>
              <a:rPr lang="ja-JP" altLang="en-US" sz="2400" kern="0" dirty="0">
                <a:latin typeface="+mn-lt"/>
                <a:ea typeface="+mn-ea"/>
              </a:rPr>
              <a:t>の低下</a:t>
            </a:r>
            <a:r>
              <a:rPr lang="en-US" altLang="ja-JP" sz="2400" kern="0" dirty="0">
                <a:latin typeface="+mn-lt"/>
                <a:ea typeface="+mn-ea"/>
              </a:rPr>
              <a:t>=1cm</a:t>
            </a:r>
            <a:r>
              <a:rPr lang="ja-JP" altLang="en-US" sz="2400" kern="0" dirty="0">
                <a:latin typeface="+mn-lt"/>
                <a:ea typeface="+mn-ea"/>
              </a:rPr>
              <a:t>の上昇</a:t>
            </a:r>
            <a:r>
              <a:rPr lang="en-US" altLang="ja-JP" sz="2400" kern="0" dirty="0">
                <a:latin typeface="+mn-lt"/>
                <a:ea typeface="+mn-ea"/>
              </a:rPr>
              <a:t>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2400" kern="0" dirty="0">
                <a:latin typeface="+mn-lt"/>
                <a:ea typeface="+mn-ea"/>
              </a:rPr>
              <a:t>２．</a:t>
            </a:r>
            <a:r>
              <a:rPr lang="ja-JP" altLang="en-US" sz="2400" kern="0" dirty="0">
                <a:solidFill>
                  <a:srgbClr val="FF0000"/>
                </a:solidFill>
                <a:latin typeface="+mn-lt"/>
                <a:ea typeface="+mn-ea"/>
              </a:rPr>
              <a:t>風の吹き寄せ</a:t>
            </a:r>
            <a:r>
              <a:rPr lang="ja-JP" altLang="en-US" sz="2400" kern="0" dirty="0">
                <a:latin typeface="+mn-lt"/>
                <a:ea typeface="+mn-ea"/>
              </a:rPr>
              <a:t>による水位上昇（名古屋では南からの風が危険）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2400" kern="0" dirty="0">
                <a:latin typeface="+mn-lt"/>
                <a:ea typeface="+mn-ea"/>
              </a:rPr>
              <a:t>３．</a:t>
            </a:r>
            <a:r>
              <a:rPr lang="ja-JP" altLang="en-US" sz="2400" kern="0" dirty="0">
                <a:solidFill>
                  <a:srgbClr val="FF0000"/>
                </a:solidFill>
                <a:latin typeface="+mn-lt"/>
                <a:ea typeface="+mn-ea"/>
              </a:rPr>
              <a:t>波浪の</a:t>
            </a:r>
            <a:r>
              <a:rPr lang="ja-JP" altLang="en-US" sz="2400" kern="0" dirty="0">
                <a:latin typeface="+mn-lt"/>
                <a:ea typeface="+mn-ea"/>
              </a:rPr>
              <a:t>高さ（</a:t>
            </a:r>
            <a:r>
              <a:rPr lang="ja-JP" altLang="en-US" sz="2400" kern="0" dirty="0">
                <a:solidFill>
                  <a:srgbClr val="FF0000"/>
                </a:solidFill>
                <a:latin typeface="+mn-lt"/>
                <a:ea typeface="+mn-ea"/>
              </a:rPr>
              <a:t>打ち上げ</a:t>
            </a:r>
            <a:r>
              <a:rPr lang="ja-JP" altLang="en-US" sz="2400" kern="0" dirty="0">
                <a:latin typeface="+mn-lt"/>
                <a:ea typeface="+mn-ea"/>
              </a:rPr>
              <a:t>高）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2400" kern="0" dirty="0">
                <a:latin typeface="+mn-lt"/>
                <a:ea typeface="+mn-ea"/>
              </a:rPr>
              <a:t>よって，台風の強さとコースが重要なポイント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511CDFDB-5EE5-0EFF-0CD8-8894B6EC9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70" y="4149080"/>
            <a:ext cx="2519634" cy="248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259617B5-A0CA-9526-47E4-0FDB3FC56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70" y="2038672"/>
            <a:ext cx="2394252" cy="237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E6A7C7-0660-36ED-2412-B7BAA5A18303}"/>
              </a:ext>
            </a:extLst>
          </p:cNvPr>
          <p:cNvSpPr txBox="1"/>
          <p:nvPr/>
        </p:nvSpPr>
        <p:spPr>
          <a:xfrm>
            <a:off x="6309055" y="3759358"/>
            <a:ext cx="461665" cy="124649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/>
              <a:t>伊勢湾台風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9126764-1D53-8A6C-6C4F-FA4393467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188395"/>
            <a:ext cx="7988195" cy="560134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-15098"/>
            <a:ext cx="8496944" cy="648072"/>
          </a:xfrm>
        </p:spPr>
        <p:txBody>
          <a:bodyPr/>
          <a:lstStyle/>
          <a:p>
            <a:r>
              <a:rPr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名南　高潮</a:t>
            </a:r>
            <a:r>
              <a:rPr kumimoji="1"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（海・天白川河口の氾濫）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B4E4149-3F97-DB68-2050-82B3E587F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4849806"/>
            <a:ext cx="1899177" cy="200819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BD433D8-8FD0-8F4F-3126-AB8A7DF4057D}"/>
              </a:ext>
            </a:extLst>
          </p:cNvPr>
          <p:cNvSpPr txBox="1"/>
          <p:nvPr/>
        </p:nvSpPr>
        <p:spPr>
          <a:xfrm>
            <a:off x="7374727" y="4796765"/>
            <a:ext cx="16482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地上からの深さ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9892368-88F0-47FA-0B40-CE6EE4FF826C}"/>
              </a:ext>
            </a:extLst>
          </p:cNvPr>
          <p:cNvSpPr txBox="1"/>
          <p:nvPr/>
        </p:nvSpPr>
        <p:spPr>
          <a:xfrm rot="20295284">
            <a:off x="4994651" y="6093366"/>
            <a:ext cx="14907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←天白川</a:t>
            </a: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5760D02B-D7DA-9BFA-3BE6-771E530259E5}"/>
              </a:ext>
            </a:extLst>
          </p:cNvPr>
          <p:cNvSpPr/>
          <p:nvPr/>
        </p:nvSpPr>
        <p:spPr>
          <a:xfrm rot="6968323">
            <a:off x="6262719" y="4557399"/>
            <a:ext cx="488393" cy="316297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47DBDA7A-B50F-2A07-CA4D-B94524461DB4}"/>
              </a:ext>
            </a:extLst>
          </p:cNvPr>
          <p:cNvSpPr/>
          <p:nvPr/>
        </p:nvSpPr>
        <p:spPr>
          <a:xfrm rot="9307683">
            <a:off x="5434370" y="5510655"/>
            <a:ext cx="488391" cy="316296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下 18">
            <a:extLst>
              <a:ext uri="{FF2B5EF4-FFF2-40B4-BE49-F238E27FC236}">
                <a16:creationId xmlns:a16="http://schemas.microsoft.com/office/drawing/2014/main" id="{65CB5617-774F-ACF1-1A0F-0C94335F4979}"/>
              </a:ext>
            </a:extLst>
          </p:cNvPr>
          <p:cNvSpPr/>
          <p:nvPr/>
        </p:nvSpPr>
        <p:spPr>
          <a:xfrm rot="10369655">
            <a:off x="4236639" y="5768545"/>
            <a:ext cx="488391" cy="316296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5EDE913A-15C1-0BEE-2440-284D38A25F6C}"/>
              </a:ext>
            </a:extLst>
          </p:cNvPr>
          <p:cNvSpPr/>
          <p:nvPr/>
        </p:nvSpPr>
        <p:spPr>
          <a:xfrm rot="10369655">
            <a:off x="2729538" y="5974144"/>
            <a:ext cx="488391" cy="279801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下 20">
            <a:extLst>
              <a:ext uri="{FF2B5EF4-FFF2-40B4-BE49-F238E27FC236}">
                <a16:creationId xmlns:a16="http://schemas.microsoft.com/office/drawing/2014/main" id="{BD4ABA7D-8883-8720-5C01-00BF49102C9C}"/>
              </a:ext>
            </a:extLst>
          </p:cNvPr>
          <p:cNvSpPr/>
          <p:nvPr/>
        </p:nvSpPr>
        <p:spPr>
          <a:xfrm rot="10800000">
            <a:off x="1792941" y="5969898"/>
            <a:ext cx="488391" cy="316296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下 21">
            <a:extLst>
              <a:ext uri="{FF2B5EF4-FFF2-40B4-BE49-F238E27FC236}">
                <a16:creationId xmlns:a16="http://schemas.microsoft.com/office/drawing/2014/main" id="{AD7B2019-10BC-8566-46A1-2E9B5224B361}"/>
              </a:ext>
            </a:extLst>
          </p:cNvPr>
          <p:cNvSpPr/>
          <p:nvPr/>
        </p:nvSpPr>
        <p:spPr>
          <a:xfrm>
            <a:off x="1770049" y="3899003"/>
            <a:ext cx="488391" cy="316296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521AC678-7A6F-60D3-378F-8EB2D759F67A}"/>
              </a:ext>
            </a:extLst>
          </p:cNvPr>
          <p:cNvGrpSpPr/>
          <p:nvPr/>
        </p:nvGrpSpPr>
        <p:grpSpPr>
          <a:xfrm>
            <a:off x="867902" y="1296388"/>
            <a:ext cx="6808195" cy="5464973"/>
            <a:chOff x="824148" y="941539"/>
            <a:chExt cx="7539487" cy="6051985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E95E471A-BD53-F3B3-10F4-960CA0401BBF}"/>
                </a:ext>
              </a:extLst>
            </p:cNvPr>
            <p:cNvSpPr txBox="1"/>
            <p:nvPr/>
          </p:nvSpPr>
          <p:spPr>
            <a:xfrm rot="21141978">
              <a:off x="3341858" y="3551004"/>
              <a:ext cx="19287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大江川　緑地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57A38039-906F-5D87-1750-A42D46A85DD9}"/>
                </a:ext>
              </a:extLst>
            </p:cNvPr>
            <p:cNvSpPr txBox="1"/>
            <p:nvPr/>
          </p:nvSpPr>
          <p:spPr>
            <a:xfrm rot="3915381">
              <a:off x="4394172" y="2499399"/>
              <a:ext cx="16802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JR</a:t>
              </a:r>
              <a:r>
                <a:rPr kumimoji="1" lang="ja-JP" altLang="en-US" sz="2400" dirty="0"/>
                <a:t>東海道線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516AB5B5-CA86-9F78-3615-70777730CD70}"/>
                </a:ext>
              </a:extLst>
            </p:cNvPr>
            <p:cNvSpPr txBox="1"/>
            <p:nvPr/>
          </p:nvSpPr>
          <p:spPr>
            <a:xfrm rot="3792629">
              <a:off x="5337680" y="2078161"/>
              <a:ext cx="12634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国道</a:t>
              </a:r>
              <a:r>
                <a:rPr kumimoji="1" lang="en-US" altLang="ja-JP" sz="2400" dirty="0"/>
                <a:t>1</a:t>
              </a:r>
              <a:r>
                <a:rPr kumimoji="1" lang="ja-JP" altLang="en-US" sz="2400" dirty="0"/>
                <a:t>号</a:t>
              </a:r>
            </a:p>
          </p:txBody>
        </p:sp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B4A88C76-B02F-3C9C-01DC-1E19A01D046B}"/>
                </a:ext>
              </a:extLst>
            </p:cNvPr>
            <p:cNvSpPr/>
            <p:nvPr/>
          </p:nvSpPr>
          <p:spPr>
            <a:xfrm>
              <a:off x="1177831" y="984671"/>
              <a:ext cx="7185804" cy="5710687"/>
            </a:xfrm>
            <a:custGeom>
              <a:avLst/>
              <a:gdLst>
                <a:gd name="connsiteX0" fmla="*/ 414068 w 7185804"/>
                <a:gd name="connsiteY0" fmla="*/ 2786332 h 5710687"/>
                <a:gd name="connsiteX1" fmla="*/ 284672 w 7185804"/>
                <a:gd name="connsiteY1" fmla="*/ 4063041 h 5710687"/>
                <a:gd name="connsiteX2" fmla="*/ 370936 w 7185804"/>
                <a:gd name="connsiteY2" fmla="*/ 4278702 h 5710687"/>
                <a:gd name="connsiteX3" fmla="*/ 284672 w 7185804"/>
                <a:gd name="connsiteY3" fmla="*/ 4390845 h 5710687"/>
                <a:gd name="connsiteX4" fmla="*/ 34506 w 7185804"/>
                <a:gd name="connsiteY4" fmla="*/ 5063706 h 5710687"/>
                <a:gd name="connsiteX5" fmla="*/ 0 w 7185804"/>
                <a:gd name="connsiteY5" fmla="*/ 5607170 h 5710687"/>
                <a:gd name="connsiteX6" fmla="*/ 612476 w 7185804"/>
                <a:gd name="connsiteY6" fmla="*/ 5676181 h 5710687"/>
                <a:gd name="connsiteX7" fmla="*/ 802257 w 7185804"/>
                <a:gd name="connsiteY7" fmla="*/ 5581291 h 5710687"/>
                <a:gd name="connsiteX8" fmla="*/ 1319842 w 7185804"/>
                <a:gd name="connsiteY8" fmla="*/ 5710687 h 5710687"/>
                <a:gd name="connsiteX9" fmla="*/ 1768415 w 7185804"/>
                <a:gd name="connsiteY9" fmla="*/ 5555411 h 5710687"/>
                <a:gd name="connsiteX10" fmla="*/ 2398144 w 7185804"/>
                <a:gd name="connsiteY10" fmla="*/ 5460521 h 5710687"/>
                <a:gd name="connsiteX11" fmla="*/ 4684144 w 7185804"/>
                <a:gd name="connsiteY11" fmla="*/ 5201728 h 5710687"/>
                <a:gd name="connsiteX12" fmla="*/ 4830793 w 7185804"/>
                <a:gd name="connsiteY12" fmla="*/ 5124091 h 5710687"/>
                <a:gd name="connsiteX13" fmla="*/ 5098212 w 7185804"/>
                <a:gd name="connsiteY13" fmla="*/ 4865298 h 5710687"/>
                <a:gd name="connsiteX14" fmla="*/ 5158596 w 7185804"/>
                <a:gd name="connsiteY14" fmla="*/ 4813540 h 5710687"/>
                <a:gd name="connsiteX15" fmla="*/ 5460521 w 7185804"/>
                <a:gd name="connsiteY15" fmla="*/ 4589253 h 5710687"/>
                <a:gd name="connsiteX16" fmla="*/ 5633049 w 7185804"/>
                <a:gd name="connsiteY16" fmla="*/ 4218317 h 5710687"/>
                <a:gd name="connsiteX17" fmla="*/ 6021238 w 7185804"/>
                <a:gd name="connsiteY17" fmla="*/ 3856007 h 5710687"/>
                <a:gd name="connsiteX18" fmla="*/ 6090249 w 7185804"/>
                <a:gd name="connsiteY18" fmla="*/ 3752491 h 5710687"/>
                <a:gd name="connsiteX19" fmla="*/ 6116128 w 7185804"/>
                <a:gd name="connsiteY19" fmla="*/ 2915728 h 5710687"/>
                <a:gd name="connsiteX20" fmla="*/ 6090249 w 7185804"/>
                <a:gd name="connsiteY20" fmla="*/ 2087592 h 5710687"/>
                <a:gd name="connsiteX21" fmla="*/ 6193766 w 7185804"/>
                <a:gd name="connsiteY21" fmla="*/ 1535502 h 5710687"/>
                <a:gd name="connsiteX22" fmla="*/ 6461185 w 7185804"/>
                <a:gd name="connsiteY22" fmla="*/ 1242204 h 5710687"/>
                <a:gd name="connsiteX23" fmla="*/ 6832121 w 7185804"/>
                <a:gd name="connsiteY23" fmla="*/ 905774 h 5710687"/>
                <a:gd name="connsiteX24" fmla="*/ 7065034 w 7185804"/>
                <a:gd name="connsiteY24" fmla="*/ 646981 h 5710687"/>
                <a:gd name="connsiteX25" fmla="*/ 7159925 w 7185804"/>
                <a:gd name="connsiteY25" fmla="*/ 336430 h 5710687"/>
                <a:gd name="connsiteX26" fmla="*/ 7185804 w 7185804"/>
                <a:gd name="connsiteY26" fmla="*/ 0 h 571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185804" h="5710687">
                  <a:moveTo>
                    <a:pt x="414068" y="2786332"/>
                  </a:moveTo>
                  <a:lnTo>
                    <a:pt x="284672" y="4063041"/>
                  </a:lnTo>
                  <a:lnTo>
                    <a:pt x="370936" y="4278702"/>
                  </a:lnTo>
                  <a:lnTo>
                    <a:pt x="284672" y="4390845"/>
                  </a:lnTo>
                  <a:lnTo>
                    <a:pt x="34506" y="5063706"/>
                  </a:lnTo>
                  <a:lnTo>
                    <a:pt x="0" y="5607170"/>
                  </a:lnTo>
                  <a:lnTo>
                    <a:pt x="612476" y="5676181"/>
                  </a:lnTo>
                  <a:lnTo>
                    <a:pt x="802257" y="5581291"/>
                  </a:lnTo>
                  <a:lnTo>
                    <a:pt x="1319842" y="5710687"/>
                  </a:lnTo>
                  <a:lnTo>
                    <a:pt x="1768415" y="5555411"/>
                  </a:lnTo>
                  <a:lnTo>
                    <a:pt x="2398144" y="5460521"/>
                  </a:lnTo>
                  <a:lnTo>
                    <a:pt x="4684144" y="5201728"/>
                  </a:lnTo>
                  <a:lnTo>
                    <a:pt x="4830793" y="5124091"/>
                  </a:lnTo>
                  <a:lnTo>
                    <a:pt x="5098212" y="4865298"/>
                  </a:lnTo>
                  <a:lnTo>
                    <a:pt x="5158596" y="4813540"/>
                  </a:lnTo>
                  <a:lnTo>
                    <a:pt x="5460521" y="4589253"/>
                  </a:lnTo>
                  <a:lnTo>
                    <a:pt x="5633049" y="4218317"/>
                  </a:lnTo>
                  <a:lnTo>
                    <a:pt x="6021238" y="3856007"/>
                  </a:lnTo>
                  <a:lnTo>
                    <a:pt x="6090249" y="3752491"/>
                  </a:lnTo>
                  <a:lnTo>
                    <a:pt x="6116128" y="2915728"/>
                  </a:lnTo>
                  <a:lnTo>
                    <a:pt x="6090249" y="2087592"/>
                  </a:lnTo>
                  <a:lnTo>
                    <a:pt x="6193766" y="1535502"/>
                  </a:lnTo>
                  <a:lnTo>
                    <a:pt x="6461185" y="1242204"/>
                  </a:lnTo>
                  <a:lnTo>
                    <a:pt x="6832121" y="905774"/>
                  </a:lnTo>
                  <a:lnTo>
                    <a:pt x="7065034" y="646981"/>
                  </a:lnTo>
                  <a:lnTo>
                    <a:pt x="7159925" y="336430"/>
                  </a:lnTo>
                  <a:lnTo>
                    <a:pt x="7185804" y="0"/>
                  </a:lnTo>
                </a:path>
              </a:pathLst>
            </a:cu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8" name="フリーフォーム: 図形 27">
              <a:extLst>
                <a:ext uri="{FF2B5EF4-FFF2-40B4-BE49-F238E27FC236}">
                  <a16:creationId xmlns:a16="http://schemas.microsoft.com/office/drawing/2014/main" id="{F03ECA71-9178-724B-1208-890D57819454}"/>
                </a:ext>
              </a:extLst>
            </p:cNvPr>
            <p:cNvSpPr/>
            <p:nvPr/>
          </p:nvSpPr>
          <p:spPr>
            <a:xfrm>
              <a:off x="1583273" y="3529463"/>
              <a:ext cx="5658928" cy="526212"/>
            </a:xfrm>
            <a:custGeom>
              <a:avLst/>
              <a:gdLst>
                <a:gd name="connsiteX0" fmla="*/ 0 w 5658928"/>
                <a:gd name="connsiteY0" fmla="*/ 250166 h 526212"/>
                <a:gd name="connsiteX1" fmla="*/ 871268 w 5658928"/>
                <a:gd name="connsiteY1" fmla="*/ 327804 h 526212"/>
                <a:gd name="connsiteX2" fmla="*/ 1802920 w 5658928"/>
                <a:gd name="connsiteY2" fmla="*/ 439948 h 526212"/>
                <a:gd name="connsiteX3" fmla="*/ 2311879 w 5658928"/>
                <a:gd name="connsiteY3" fmla="*/ 526212 h 526212"/>
                <a:gd name="connsiteX4" fmla="*/ 3053751 w 5658928"/>
                <a:gd name="connsiteY4" fmla="*/ 422695 h 526212"/>
                <a:gd name="connsiteX5" fmla="*/ 3588588 w 5658928"/>
                <a:gd name="connsiteY5" fmla="*/ 301925 h 526212"/>
                <a:gd name="connsiteX6" fmla="*/ 3795622 w 5658928"/>
                <a:gd name="connsiteY6" fmla="*/ 232914 h 526212"/>
                <a:gd name="connsiteX7" fmla="*/ 4235570 w 5658928"/>
                <a:gd name="connsiteY7" fmla="*/ 345057 h 526212"/>
                <a:gd name="connsiteX8" fmla="*/ 4304581 w 5658928"/>
                <a:gd name="connsiteY8" fmla="*/ 431321 h 526212"/>
                <a:gd name="connsiteX9" fmla="*/ 4804913 w 5658928"/>
                <a:gd name="connsiteY9" fmla="*/ 60385 h 526212"/>
                <a:gd name="connsiteX10" fmla="*/ 5658928 w 5658928"/>
                <a:gd name="connsiteY10" fmla="*/ 0 h 52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58928" h="526212">
                  <a:moveTo>
                    <a:pt x="0" y="250166"/>
                  </a:moveTo>
                  <a:lnTo>
                    <a:pt x="871268" y="327804"/>
                  </a:lnTo>
                  <a:lnTo>
                    <a:pt x="1802920" y="439948"/>
                  </a:lnTo>
                  <a:lnTo>
                    <a:pt x="2311879" y="526212"/>
                  </a:lnTo>
                  <a:lnTo>
                    <a:pt x="3053751" y="422695"/>
                  </a:lnTo>
                  <a:lnTo>
                    <a:pt x="3588588" y="301925"/>
                  </a:lnTo>
                  <a:lnTo>
                    <a:pt x="3795622" y="232914"/>
                  </a:lnTo>
                  <a:lnTo>
                    <a:pt x="4235570" y="345057"/>
                  </a:lnTo>
                  <a:lnTo>
                    <a:pt x="4304581" y="431321"/>
                  </a:lnTo>
                  <a:lnTo>
                    <a:pt x="4804913" y="60385"/>
                  </a:lnTo>
                  <a:lnTo>
                    <a:pt x="5658928" y="0"/>
                  </a:lnTo>
                </a:path>
              </a:pathLst>
            </a:cu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9" name="フリーフォーム: 図形 28">
              <a:extLst>
                <a:ext uri="{FF2B5EF4-FFF2-40B4-BE49-F238E27FC236}">
                  <a16:creationId xmlns:a16="http://schemas.microsoft.com/office/drawing/2014/main" id="{42996495-C4A9-79BE-0BD9-84D7DB036C0A}"/>
                </a:ext>
              </a:extLst>
            </p:cNvPr>
            <p:cNvSpPr/>
            <p:nvPr/>
          </p:nvSpPr>
          <p:spPr>
            <a:xfrm>
              <a:off x="2376904" y="3822762"/>
              <a:ext cx="86264" cy="2820837"/>
            </a:xfrm>
            <a:custGeom>
              <a:avLst/>
              <a:gdLst>
                <a:gd name="connsiteX0" fmla="*/ 0 w 112143"/>
                <a:gd name="connsiteY0" fmla="*/ 2527539 h 2527539"/>
                <a:gd name="connsiteX1" fmla="*/ 25879 w 112143"/>
                <a:gd name="connsiteY1" fmla="*/ 733245 h 2527539"/>
                <a:gd name="connsiteX2" fmla="*/ 112143 w 112143"/>
                <a:gd name="connsiteY2" fmla="*/ 0 h 2527539"/>
                <a:gd name="connsiteX0" fmla="*/ 8626 w 86264"/>
                <a:gd name="connsiteY0" fmla="*/ 2820837 h 2820837"/>
                <a:gd name="connsiteX1" fmla="*/ 0 w 86264"/>
                <a:gd name="connsiteY1" fmla="*/ 733245 h 2820837"/>
                <a:gd name="connsiteX2" fmla="*/ 86264 w 86264"/>
                <a:gd name="connsiteY2" fmla="*/ 0 h 2820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264" h="2820837">
                  <a:moveTo>
                    <a:pt x="8626" y="2820837"/>
                  </a:moveTo>
                  <a:cubicBezTo>
                    <a:pt x="5751" y="2124973"/>
                    <a:pt x="2875" y="1429109"/>
                    <a:pt x="0" y="733245"/>
                  </a:cubicBezTo>
                  <a:lnTo>
                    <a:pt x="86264" y="0"/>
                  </a:lnTo>
                </a:path>
              </a:pathLst>
            </a:cu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0" name="フリーフォーム: 図形 29">
              <a:extLst>
                <a:ext uri="{FF2B5EF4-FFF2-40B4-BE49-F238E27FC236}">
                  <a16:creationId xmlns:a16="http://schemas.microsoft.com/office/drawing/2014/main" id="{0E226EF7-E280-396F-FFEE-1B217ED877C7}"/>
                </a:ext>
              </a:extLst>
            </p:cNvPr>
            <p:cNvSpPr/>
            <p:nvPr/>
          </p:nvSpPr>
          <p:spPr>
            <a:xfrm>
              <a:off x="3489710" y="3995290"/>
              <a:ext cx="1820174" cy="2268747"/>
            </a:xfrm>
            <a:custGeom>
              <a:avLst/>
              <a:gdLst>
                <a:gd name="connsiteX0" fmla="*/ 8627 w 1820174"/>
                <a:gd name="connsiteY0" fmla="*/ 0 h 2268747"/>
                <a:gd name="connsiteX1" fmla="*/ 189782 w 1820174"/>
                <a:gd name="connsiteY1" fmla="*/ 508958 h 2268747"/>
                <a:gd name="connsiteX2" fmla="*/ 69012 w 1820174"/>
                <a:gd name="connsiteY2" fmla="*/ 560717 h 2268747"/>
                <a:gd name="connsiteX3" fmla="*/ 0 w 1820174"/>
                <a:gd name="connsiteY3" fmla="*/ 1069675 h 2268747"/>
                <a:gd name="connsiteX4" fmla="*/ 785004 w 1820174"/>
                <a:gd name="connsiteY4" fmla="*/ 1095555 h 2268747"/>
                <a:gd name="connsiteX5" fmla="*/ 1250831 w 1820174"/>
                <a:gd name="connsiteY5" fmla="*/ 776377 h 2268747"/>
                <a:gd name="connsiteX6" fmla="*/ 1276710 w 1820174"/>
                <a:gd name="connsiteY6" fmla="*/ 983411 h 2268747"/>
                <a:gd name="connsiteX7" fmla="*/ 1431985 w 1820174"/>
                <a:gd name="connsiteY7" fmla="*/ 1017917 h 2268747"/>
                <a:gd name="connsiteX8" fmla="*/ 1526876 w 1820174"/>
                <a:gd name="connsiteY8" fmla="*/ 1000664 h 2268747"/>
                <a:gd name="connsiteX9" fmla="*/ 1552755 w 1820174"/>
                <a:gd name="connsiteY9" fmla="*/ 1086928 h 2268747"/>
                <a:gd name="connsiteX10" fmla="*/ 1716657 w 1820174"/>
                <a:gd name="connsiteY10" fmla="*/ 1052422 h 2268747"/>
                <a:gd name="connsiteX11" fmla="*/ 1820174 w 1820174"/>
                <a:gd name="connsiteY11" fmla="*/ 1190445 h 2268747"/>
                <a:gd name="connsiteX12" fmla="*/ 1604514 w 1820174"/>
                <a:gd name="connsiteY12" fmla="*/ 1250830 h 2268747"/>
                <a:gd name="connsiteX13" fmla="*/ 1621766 w 1820174"/>
                <a:gd name="connsiteY13" fmla="*/ 1319841 h 2268747"/>
                <a:gd name="connsiteX14" fmla="*/ 1664899 w 1820174"/>
                <a:gd name="connsiteY14" fmla="*/ 1302588 h 2268747"/>
                <a:gd name="connsiteX15" fmla="*/ 1673525 w 1820174"/>
                <a:gd name="connsiteY15" fmla="*/ 1345721 h 2268747"/>
                <a:gd name="connsiteX16" fmla="*/ 1613140 w 1820174"/>
                <a:gd name="connsiteY16" fmla="*/ 1371600 h 2268747"/>
                <a:gd name="connsiteX17" fmla="*/ 1725283 w 1820174"/>
                <a:gd name="connsiteY17" fmla="*/ 1949570 h 2268747"/>
                <a:gd name="connsiteX18" fmla="*/ 1656272 w 1820174"/>
                <a:gd name="connsiteY18" fmla="*/ 2001328 h 2268747"/>
                <a:gd name="connsiteX19" fmla="*/ 1587261 w 1820174"/>
                <a:gd name="connsiteY19" fmla="*/ 2156604 h 2268747"/>
                <a:gd name="connsiteX20" fmla="*/ 1587261 w 1820174"/>
                <a:gd name="connsiteY20" fmla="*/ 2268747 h 226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20174" h="2268747">
                  <a:moveTo>
                    <a:pt x="8627" y="0"/>
                  </a:moveTo>
                  <a:lnTo>
                    <a:pt x="189782" y="508958"/>
                  </a:lnTo>
                  <a:lnTo>
                    <a:pt x="69012" y="560717"/>
                  </a:lnTo>
                  <a:lnTo>
                    <a:pt x="0" y="1069675"/>
                  </a:lnTo>
                  <a:lnTo>
                    <a:pt x="785004" y="1095555"/>
                  </a:lnTo>
                  <a:lnTo>
                    <a:pt x="1250831" y="776377"/>
                  </a:lnTo>
                  <a:lnTo>
                    <a:pt x="1276710" y="983411"/>
                  </a:lnTo>
                  <a:lnTo>
                    <a:pt x="1431985" y="1017917"/>
                  </a:lnTo>
                  <a:lnTo>
                    <a:pt x="1526876" y="1000664"/>
                  </a:lnTo>
                  <a:lnTo>
                    <a:pt x="1552755" y="1086928"/>
                  </a:lnTo>
                  <a:lnTo>
                    <a:pt x="1716657" y="1052422"/>
                  </a:lnTo>
                  <a:lnTo>
                    <a:pt x="1820174" y="1190445"/>
                  </a:lnTo>
                  <a:lnTo>
                    <a:pt x="1604514" y="1250830"/>
                  </a:lnTo>
                  <a:lnTo>
                    <a:pt x="1621766" y="1319841"/>
                  </a:lnTo>
                  <a:lnTo>
                    <a:pt x="1664899" y="1302588"/>
                  </a:lnTo>
                  <a:lnTo>
                    <a:pt x="1673525" y="1345721"/>
                  </a:lnTo>
                  <a:lnTo>
                    <a:pt x="1613140" y="1371600"/>
                  </a:lnTo>
                  <a:lnTo>
                    <a:pt x="1725283" y="1949570"/>
                  </a:lnTo>
                  <a:lnTo>
                    <a:pt x="1656272" y="2001328"/>
                  </a:lnTo>
                  <a:lnTo>
                    <a:pt x="1587261" y="2156604"/>
                  </a:lnTo>
                  <a:lnTo>
                    <a:pt x="1587261" y="2268747"/>
                  </a:lnTo>
                </a:path>
              </a:pathLst>
            </a:cu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16ADFF2D-7FDD-AF4E-8E56-4580CBE9F6E1}"/>
                </a:ext>
              </a:extLst>
            </p:cNvPr>
            <p:cNvSpPr/>
            <p:nvPr/>
          </p:nvSpPr>
          <p:spPr>
            <a:xfrm>
              <a:off x="3394820" y="5064965"/>
              <a:ext cx="586596" cy="1354347"/>
            </a:xfrm>
            <a:custGeom>
              <a:avLst/>
              <a:gdLst>
                <a:gd name="connsiteX0" fmla="*/ 586596 w 586596"/>
                <a:gd name="connsiteY0" fmla="*/ 1354347 h 1354347"/>
                <a:gd name="connsiteX1" fmla="*/ 586596 w 586596"/>
                <a:gd name="connsiteY1" fmla="*/ 1233578 h 1354347"/>
                <a:gd name="connsiteX2" fmla="*/ 491706 w 586596"/>
                <a:gd name="connsiteY2" fmla="*/ 1207698 h 1354347"/>
                <a:gd name="connsiteX3" fmla="*/ 483079 w 586596"/>
                <a:gd name="connsiteY3" fmla="*/ 1052423 h 1354347"/>
                <a:gd name="connsiteX4" fmla="*/ 0 w 586596"/>
                <a:gd name="connsiteY4" fmla="*/ 1069676 h 1354347"/>
                <a:gd name="connsiteX5" fmla="*/ 17253 w 586596"/>
                <a:gd name="connsiteY5" fmla="*/ 86264 h 1354347"/>
                <a:gd name="connsiteX6" fmla="*/ 129396 w 586596"/>
                <a:gd name="connsiteY6" fmla="*/ 86264 h 1354347"/>
                <a:gd name="connsiteX7" fmla="*/ 146649 w 586596"/>
                <a:gd name="connsiteY7" fmla="*/ 0 h 135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6596" h="1354347">
                  <a:moveTo>
                    <a:pt x="586596" y="1354347"/>
                  </a:moveTo>
                  <a:lnTo>
                    <a:pt x="586596" y="1233578"/>
                  </a:lnTo>
                  <a:lnTo>
                    <a:pt x="491706" y="1207698"/>
                  </a:lnTo>
                  <a:lnTo>
                    <a:pt x="483079" y="1052423"/>
                  </a:lnTo>
                  <a:lnTo>
                    <a:pt x="0" y="1069676"/>
                  </a:lnTo>
                  <a:lnTo>
                    <a:pt x="17253" y="86264"/>
                  </a:lnTo>
                  <a:lnTo>
                    <a:pt x="129396" y="86264"/>
                  </a:lnTo>
                  <a:lnTo>
                    <a:pt x="146649" y="0"/>
                  </a:lnTo>
                </a:path>
              </a:pathLst>
            </a:cu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2" name="フリーフォーム: 図形 31">
              <a:extLst>
                <a:ext uri="{FF2B5EF4-FFF2-40B4-BE49-F238E27FC236}">
                  <a16:creationId xmlns:a16="http://schemas.microsoft.com/office/drawing/2014/main" id="{A39A2F6D-B709-1F04-57A7-10FFF54DCD6C}"/>
                </a:ext>
              </a:extLst>
            </p:cNvPr>
            <p:cNvSpPr/>
            <p:nvPr/>
          </p:nvSpPr>
          <p:spPr>
            <a:xfrm>
              <a:off x="4688782" y="941539"/>
              <a:ext cx="1000664" cy="2838090"/>
            </a:xfrm>
            <a:custGeom>
              <a:avLst/>
              <a:gdLst>
                <a:gd name="connsiteX0" fmla="*/ 655608 w 1000664"/>
                <a:gd name="connsiteY0" fmla="*/ 2838090 h 2838090"/>
                <a:gd name="connsiteX1" fmla="*/ 854015 w 1000664"/>
                <a:gd name="connsiteY1" fmla="*/ 2656936 h 2838090"/>
                <a:gd name="connsiteX2" fmla="*/ 1000664 w 1000664"/>
                <a:gd name="connsiteY2" fmla="*/ 2380890 h 2838090"/>
                <a:gd name="connsiteX3" fmla="*/ 940279 w 1000664"/>
                <a:gd name="connsiteY3" fmla="*/ 2053087 h 2838090"/>
                <a:gd name="connsiteX4" fmla="*/ 741872 w 1000664"/>
                <a:gd name="connsiteY4" fmla="*/ 1595887 h 2838090"/>
                <a:gd name="connsiteX5" fmla="*/ 0 w 1000664"/>
                <a:gd name="connsiteY5" fmla="*/ 0 h 2838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664" h="2838090">
                  <a:moveTo>
                    <a:pt x="655608" y="2838090"/>
                  </a:moveTo>
                  <a:lnTo>
                    <a:pt x="854015" y="2656936"/>
                  </a:lnTo>
                  <a:lnTo>
                    <a:pt x="1000664" y="2380890"/>
                  </a:lnTo>
                  <a:lnTo>
                    <a:pt x="940279" y="2053087"/>
                  </a:lnTo>
                  <a:lnTo>
                    <a:pt x="741872" y="1595887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3" name="フリーフォーム: 図形 32">
              <a:extLst>
                <a:ext uri="{FF2B5EF4-FFF2-40B4-BE49-F238E27FC236}">
                  <a16:creationId xmlns:a16="http://schemas.microsoft.com/office/drawing/2014/main" id="{4C6225E6-6DF5-2EBC-DE7A-67A6E3A33D66}"/>
                </a:ext>
              </a:extLst>
            </p:cNvPr>
            <p:cNvSpPr/>
            <p:nvPr/>
          </p:nvSpPr>
          <p:spPr>
            <a:xfrm>
              <a:off x="5085597" y="967418"/>
              <a:ext cx="2622430" cy="3795623"/>
            </a:xfrm>
            <a:custGeom>
              <a:avLst/>
              <a:gdLst>
                <a:gd name="connsiteX0" fmla="*/ 0 w 2622430"/>
                <a:gd name="connsiteY0" fmla="*/ 0 h 3795623"/>
                <a:gd name="connsiteX1" fmla="*/ 1207698 w 2622430"/>
                <a:gd name="connsiteY1" fmla="*/ 2769079 h 3795623"/>
                <a:gd name="connsiteX2" fmla="*/ 1794295 w 2622430"/>
                <a:gd name="connsiteY2" fmla="*/ 3122762 h 3795623"/>
                <a:gd name="connsiteX3" fmla="*/ 1992702 w 2622430"/>
                <a:gd name="connsiteY3" fmla="*/ 3433313 h 3795623"/>
                <a:gd name="connsiteX4" fmla="*/ 2622430 w 2622430"/>
                <a:gd name="connsiteY4" fmla="*/ 3795623 h 379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2430" h="3795623">
                  <a:moveTo>
                    <a:pt x="0" y="0"/>
                  </a:moveTo>
                  <a:lnTo>
                    <a:pt x="1207698" y="2769079"/>
                  </a:lnTo>
                  <a:lnTo>
                    <a:pt x="1794295" y="3122762"/>
                  </a:lnTo>
                  <a:lnTo>
                    <a:pt x="1992702" y="3433313"/>
                  </a:lnTo>
                  <a:lnTo>
                    <a:pt x="2622430" y="3795623"/>
                  </a:lnTo>
                </a:path>
              </a:pathLst>
            </a:custGeom>
            <a:noFill/>
            <a:ln w="762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4" name="フリーフォーム: 図形 33">
              <a:extLst>
                <a:ext uri="{FF2B5EF4-FFF2-40B4-BE49-F238E27FC236}">
                  <a16:creationId xmlns:a16="http://schemas.microsoft.com/office/drawing/2014/main" id="{8B62C25D-4549-B433-2FBE-C45B1756F500}"/>
                </a:ext>
              </a:extLst>
            </p:cNvPr>
            <p:cNvSpPr/>
            <p:nvPr/>
          </p:nvSpPr>
          <p:spPr>
            <a:xfrm>
              <a:off x="4731914" y="984671"/>
              <a:ext cx="2303253" cy="5210355"/>
            </a:xfrm>
            <a:custGeom>
              <a:avLst/>
              <a:gdLst>
                <a:gd name="connsiteX0" fmla="*/ 0 w 2303253"/>
                <a:gd name="connsiteY0" fmla="*/ 0 h 5210355"/>
                <a:gd name="connsiteX1" fmla="*/ 353683 w 2303253"/>
                <a:gd name="connsiteY1" fmla="*/ 767751 h 5210355"/>
                <a:gd name="connsiteX2" fmla="*/ 966159 w 2303253"/>
                <a:gd name="connsiteY2" fmla="*/ 2191109 h 5210355"/>
                <a:gd name="connsiteX3" fmla="*/ 1975449 w 2303253"/>
                <a:gd name="connsiteY3" fmla="*/ 4580626 h 5210355"/>
                <a:gd name="connsiteX4" fmla="*/ 2303253 w 2303253"/>
                <a:gd name="connsiteY4" fmla="*/ 5210355 h 521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253" h="5210355">
                  <a:moveTo>
                    <a:pt x="0" y="0"/>
                  </a:moveTo>
                  <a:lnTo>
                    <a:pt x="353683" y="767751"/>
                  </a:lnTo>
                  <a:lnTo>
                    <a:pt x="966159" y="2191109"/>
                  </a:lnTo>
                  <a:lnTo>
                    <a:pt x="1975449" y="4580626"/>
                  </a:lnTo>
                  <a:lnTo>
                    <a:pt x="2303253" y="5210355"/>
                  </a:lnTo>
                </a:path>
              </a:pathLst>
            </a:custGeom>
            <a:noFill/>
            <a:ln w="762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5" name="フリーフォーム: 図形 34">
              <a:extLst>
                <a:ext uri="{FF2B5EF4-FFF2-40B4-BE49-F238E27FC236}">
                  <a16:creationId xmlns:a16="http://schemas.microsoft.com/office/drawing/2014/main" id="{C1E936E3-5AC6-526E-DC15-5B532A52FB58}"/>
                </a:ext>
              </a:extLst>
            </p:cNvPr>
            <p:cNvSpPr/>
            <p:nvPr/>
          </p:nvSpPr>
          <p:spPr>
            <a:xfrm>
              <a:off x="824148" y="1165826"/>
              <a:ext cx="4477110" cy="5702060"/>
            </a:xfrm>
            <a:custGeom>
              <a:avLst/>
              <a:gdLst>
                <a:gd name="connsiteX0" fmla="*/ 0 w 4477110"/>
                <a:gd name="connsiteY0" fmla="*/ 439947 h 5702060"/>
                <a:gd name="connsiteX1" fmla="*/ 319178 w 4477110"/>
                <a:gd name="connsiteY1" fmla="*/ 508958 h 5702060"/>
                <a:gd name="connsiteX2" fmla="*/ 2329132 w 4477110"/>
                <a:gd name="connsiteY2" fmla="*/ 8626 h 5702060"/>
                <a:gd name="connsiteX3" fmla="*/ 2665562 w 4477110"/>
                <a:gd name="connsiteY3" fmla="*/ 0 h 5702060"/>
                <a:gd name="connsiteX4" fmla="*/ 3045125 w 4477110"/>
                <a:gd name="connsiteY4" fmla="*/ 189781 h 5702060"/>
                <a:gd name="connsiteX5" fmla="*/ 3243532 w 4477110"/>
                <a:gd name="connsiteY5" fmla="*/ 396815 h 5702060"/>
                <a:gd name="connsiteX6" fmla="*/ 3347049 w 4477110"/>
                <a:gd name="connsiteY6" fmla="*/ 707366 h 5702060"/>
                <a:gd name="connsiteX7" fmla="*/ 4114800 w 4477110"/>
                <a:gd name="connsiteY7" fmla="*/ 4528868 h 5702060"/>
                <a:gd name="connsiteX8" fmla="*/ 4477110 w 4477110"/>
                <a:gd name="connsiteY8" fmla="*/ 5702060 h 570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7110" h="5702060">
                  <a:moveTo>
                    <a:pt x="0" y="439947"/>
                  </a:moveTo>
                  <a:lnTo>
                    <a:pt x="319178" y="508958"/>
                  </a:lnTo>
                  <a:lnTo>
                    <a:pt x="2329132" y="8626"/>
                  </a:lnTo>
                  <a:lnTo>
                    <a:pt x="2665562" y="0"/>
                  </a:lnTo>
                  <a:lnTo>
                    <a:pt x="3045125" y="189781"/>
                  </a:lnTo>
                  <a:lnTo>
                    <a:pt x="3243532" y="396815"/>
                  </a:lnTo>
                  <a:lnTo>
                    <a:pt x="3347049" y="707366"/>
                  </a:lnTo>
                  <a:lnTo>
                    <a:pt x="4114800" y="4528868"/>
                  </a:lnTo>
                  <a:lnTo>
                    <a:pt x="4477110" y="5702060"/>
                  </a:lnTo>
                </a:path>
              </a:pathLst>
            </a:custGeom>
            <a:noFill/>
            <a:ln w="762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6" name="フリーフォーム: 図形 35">
              <a:extLst>
                <a:ext uri="{FF2B5EF4-FFF2-40B4-BE49-F238E27FC236}">
                  <a16:creationId xmlns:a16="http://schemas.microsoft.com/office/drawing/2014/main" id="{CC35CB90-CF3F-C6FA-5EDC-77D25E154C6D}"/>
                </a:ext>
              </a:extLst>
            </p:cNvPr>
            <p:cNvSpPr/>
            <p:nvPr/>
          </p:nvSpPr>
          <p:spPr>
            <a:xfrm>
              <a:off x="6103514" y="993297"/>
              <a:ext cx="1535502" cy="3321170"/>
            </a:xfrm>
            <a:custGeom>
              <a:avLst/>
              <a:gdLst>
                <a:gd name="connsiteX0" fmla="*/ 0 w 1535502"/>
                <a:gd name="connsiteY0" fmla="*/ 0 h 3321170"/>
                <a:gd name="connsiteX1" fmla="*/ 129396 w 1535502"/>
                <a:gd name="connsiteY1" fmla="*/ 1017917 h 3321170"/>
                <a:gd name="connsiteX2" fmla="*/ 301925 w 1535502"/>
                <a:gd name="connsiteY2" fmla="*/ 1449238 h 3321170"/>
                <a:gd name="connsiteX3" fmla="*/ 569344 w 1535502"/>
                <a:gd name="connsiteY3" fmla="*/ 2070340 h 3321170"/>
                <a:gd name="connsiteX4" fmla="*/ 681487 w 1535502"/>
                <a:gd name="connsiteY4" fmla="*/ 2337759 h 3321170"/>
                <a:gd name="connsiteX5" fmla="*/ 715993 w 1535502"/>
                <a:gd name="connsiteY5" fmla="*/ 2760453 h 3321170"/>
                <a:gd name="connsiteX6" fmla="*/ 1017917 w 1535502"/>
                <a:gd name="connsiteY6" fmla="*/ 3131389 h 3321170"/>
                <a:gd name="connsiteX7" fmla="*/ 1397479 w 1535502"/>
                <a:gd name="connsiteY7" fmla="*/ 3252159 h 3321170"/>
                <a:gd name="connsiteX8" fmla="*/ 1535502 w 1535502"/>
                <a:gd name="connsiteY8" fmla="*/ 3321170 h 3321170"/>
                <a:gd name="connsiteX0" fmla="*/ 0 w 1535502"/>
                <a:gd name="connsiteY0" fmla="*/ 0 h 3321170"/>
                <a:gd name="connsiteX1" fmla="*/ 129396 w 1535502"/>
                <a:gd name="connsiteY1" fmla="*/ 1017917 h 3321170"/>
                <a:gd name="connsiteX2" fmla="*/ 301925 w 1535502"/>
                <a:gd name="connsiteY2" fmla="*/ 1449238 h 3321170"/>
                <a:gd name="connsiteX3" fmla="*/ 569344 w 1535502"/>
                <a:gd name="connsiteY3" fmla="*/ 2070340 h 3321170"/>
                <a:gd name="connsiteX4" fmla="*/ 681487 w 1535502"/>
                <a:gd name="connsiteY4" fmla="*/ 2337759 h 3321170"/>
                <a:gd name="connsiteX5" fmla="*/ 715993 w 1535502"/>
                <a:gd name="connsiteY5" fmla="*/ 2760453 h 3321170"/>
                <a:gd name="connsiteX6" fmla="*/ 1078302 w 1535502"/>
                <a:gd name="connsiteY6" fmla="*/ 3122763 h 3321170"/>
                <a:gd name="connsiteX7" fmla="*/ 1397479 w 1535502"/>
                <a:gd name="connsiteY7" fmla="*/ 3252159 h 3321170"/>
                <a:gd name="connsiteX8" fmla="*/ 1535502 w 1535502"/>
                <a:gd name="connsiteY8" fmla="*/ 3321170 h 3321170"/>
                <a:gd name="connsiteX0" fmla="*/ 0 w 1535502"/>
                <a:gd name="connsiteY0" fmla="*/ 0 h 3321170"/>
                <a:gd name="connsiteX1" fmla="*/ 129396 w 1535502"/>
                <a:gd name="connsiteY1" fmla="*/ 1017917 h 3321170"/>
                <a:gd name="connsiteX2" fmla="*/ 301925 w 1535502"/>
                <a:gd name="connsiteY2" fmla="*/ 1449238 h 3321170"/>
                <a:gd name="connsiteX3" fmla="*/ 569344 w 1535502"/>
                <a:gd name="connsiteY3" fmla="*/ 2070340 h 3321170"/>
                <a:gd name="connsiteX4" fmla="*/ 681487 w 1535502"/>
                <a:gd name="connsiteY4" fmla="*/ 2337759 h 3321170"/>
                <a:gd name="connsiteX5" fmla="*/ 715993 w 1535502"/>
                <a:gd name="connsiteY5" fmla="*/ 2760453 h 3321170"/>
                <a:gd name="connsiteX6" fmla="*/ 905774 w 1535502"/>
                <a:gd name="connsiteY6" fmla="*/ 3019246 h 3321170"/>
                <a:gd name="connsiteX7" fmla="*/ 1078302 w 1535502"/>
                <a:gd name="connsiteY7" fmla="*/ 3122763 h 3321170"/>
                <a:gd name="connsiteX8" fmla="*/ 1397479 w 1535502"/>
                <a:gd name="connsiteY8" fmla="*/ 3252159 h 3321170"/>
                <a:gd name="connsiteX9" fmla="*/ 1535502 w 1535502"/>
                <a:gd name="connsiteY9" fmla="*/ 3321170 h 332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502" h="3321170">
                  <a:moveTo>
                    <a:pt x="0" y="0"/>
                  </a:moveTo>
                  <a:lnTo>
                    <a:pt x="129396" y="1017917"/>
                  </a:lnTo>
                  <a:lnTo>
                    <a:pt x="301925" y="1449238"/>
                  </a:lnTo>
                  <a:lnTo>
                    <a:pt x="569344" y="2070340"/>
                  </a:lnTo>
                  <a:lnTo>
                    <a:pt x="681487" y="2337759"/>
                  </a:lnTo>
                  <a:lnTo>
                    <a:pt x="715993" y="2760453"/>
                  </a:lnTo>
                  <a:cubicBezTo>
                    <a:pt x="767751" y="2817962"/>
                    <a:pt x="854016" y="2961737"/>
                    <a:pt x="905774" y="3019246"/>
                  </a:cubicBezTo>
                  <a:lnTo>
                    <a:pt x="1078302" y="3122763"/>
                  </a:lnTo>
                  <a:lnTo>
                    <a:pt x="1397479" y="3252159"/>
                  </a:lnTo>
                  <a:lnTo>
                    <a:pt x="1535502" y="3321170"/>
                  </a:lnTo>
                </a:path>
              </a:pathLst>
            </a:custGeom>
            <a:noFill/>
            <a:ln w="762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F2FFA315-D8DF-911F-4BC1-A67E607A3BF3}"/>
                </a:ext>
              </a:extLst>
            </p:cNvPr>
            <p:cNvSpPr txBox="1"/>
            <p:nvPr/>
          </p:nvSpPr>
          <p:spPr>
            <a:xfrm rot="4654983">
              <a:off x="5881045" y="1824423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名鉄本線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E1CF1D3C-BED3-C89E-69FB-77430C9CE088}"/>
                </a:ext>
              </a:extLst>
            </p:cNvPr>
            <p:cNvSpPr txBox="1"/>
            <p:nvPr/>
          </p:nvSpPr>
          <p:spPr>
            <a:xfrm rot="5820862">
              <a:off x="2306923" y="3124475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常滑線</a:t>
              </a:r>
            </a:p>
          </p:txBody>
        </p:sp>
        <p:sp>
          <p:nvSpPr>
            <p:cNvPr id="39" name="フリーフォーム: 図形 38">
              <a:extLst>
                <a:ext uri="{FF2B5EF4-FFF2-40B4-BE49-F238E27FC236}">
                  <a16:creationId xmlns:a16="http://schemas.microsoft.com/office/drawing/2014/main" id="{E21D4593-03E3-8BB8-3193-971D3C837EE6}"/>
                </a:ext>
              </a:extLst>
            </p:cNvPr>
            <p:cNvSpPr/>
            <p:nvPr/>
          </p:nvSpPr>
          <p:spPr>
            <a:xfrm>
              <a:off x="2386300" y="967418"/>
              <a:ext cx="478192" cy="6026106"/>
            </a:xfrm>
            <a:custGeom>
              <a:avLst/>
              <a:gdLst>
                <a:gd name="connsiteX0" fmla="*/ 301925 w 595223"/>
                <a:gd name="connsiteY0" fmla="*/ 0 h 5857336"/>
                <a:gd name="connsiteX1" fmla="*/ 595223 w 595223"/>
                <a:gd name="connsiteY1" fmla="*/ 1293962 h 5857336"/>
                <a:gd name="connsiteX2" fmla="*/ 483080 w 595223"/>
                <a:gd name="connsiteY2" fmla="*/ 2199736 h 5857336"/>
                <a:gd name="connsiteX3" fmla="*/ 336431 w 595223"/>
                <a:gd name="connsiteY3" fmla="*/ 3278038 h 5857336"/>
                <a:gd name="connsiteX4" fmla="*/ 0 w 595223"/>
                <a:gd name="connsiteY4" fmla="*/ 5572664 h 5857336"/>
                <a:gd name="connsiteX5" fmla="*/ 34506 w 595223"/>
                <a:gd name="connsiteY5" fmla="*/ 5857336 h 5857336"/>
                <a:gd name="connsiteX0" fmla="*/ 387418 w 680716"/>
                <a:gd name="connsiteY0" fmla="*/ 0 h 5857336"/>
                <a:gd name="connsiteX1" fmla="*/ 680716 w 680716"/>
                <a:gd name="connsiteY1" fmla="*/ 1293962 h 5857336"/>
                <a:gd name="connsiteX2" fmla="*/ 568573 w 680716"/>
                <a:gd name="connsiteY2" fmla="*/ 2199736 h 5857336"/>
                <a:gd name="connsiteX3" fmla="*/ 0 w 680716"/>
                <a:gd name="connsiteY3" fmla="*/ 3624016 h 5857336"/>
                <a:gd name="connsiteX4" fmla="*/ 85493 w 680716"/>
                <a:gd name="connsiteY4" fmla="*/ 5572664 h 5857336"/>
                <a:gd name="connsiteX5" fmla="*/ 119999 w 680716"/>
                <a:gd name="connsiteY5" fmla="*/ 5857336 h 5857336"/>
                <a:gd name="connsiteX0" fmla="*/ 387418 w 680716"/>
                <a:gd name="connsiteY0" fmla="*/ 0 h 5857336"/>
                <a:gd name="connsiteX1" fmla="*/ 680716 w 680716"/>
                <a:gd name="connsiteY1" fmla="*/ 1293962 h 5857336"/>
                <a:gd name="connsiteX2" fmla="*/ 239472 w 680716"/>
                <a:gd name="connsiteY2" fmla="*/ 2225052 h 5857336"/>
                <a:gd name="connsiteX3" fmla="*/ 0 w 680716"/>
                <a:gd name="connsiteY3" fmla="*/ 3624016 h 5857336"/>
                <a:gd name="connsiteX4" fmla="*/ 85493 w 680716"/>
                <a:gd name="connsiteY4" fmla="*/ 5572664 h 5857336"/>
                <a:gd name="connsiteX5" fmla="*/ 119999 w 680716"/>
                <a:gd name="connsiteY5" fmla="*/ 5857336 h 5857336"/>
                <a:gd name="connsiteX0" fmla="*/ 387418 w 478192"/>
                <a:gd name="connsiteY0" fmla="*/ 0 h 5857336"/>
                <a:gd name="connsiteX1" fmla="*/ 478192 w 478192"/>
                <a:gd name="connsiteY1" fmla="*/ 1302400 h 5857336"/>
                <a:gd name="connsiteX2" fmla="*/ 239472 w 478192"/>
                <a:gd name="connsiteY2" fmla="*/ 2225052 h 5857336"/>
                <a:gd name="connsiteX3" fmla="*/ 0 w 478192"/>
                <a:gd name="connsiteY3" fmla="*/ 3624016 h 5857336"/>
                <a:gd name="connsiteX4" fmla="*/ 85493 w 478192"/>
                <a:gd name="connsiteY4" fmla="*/ 5572664 h 5857336"/>
                <a:gd name="connsiteX5" fmla="*/ 119999 w 478192"/>
                <a:gd name="connsiteY5" fmla="*/ 5857336 h 5857336"/>
                <a:gd name="connsiteX0" fmla="*/ 387418 w 478192"/>
                <a:gd name="connsiteY0" fmla="*/ 0 h 5857336"/>
                <a:gd name="connsiteX1" fmla="*/ 478192 w 478192"/>
                <a:gd name="connsiteY1" fmla="*/ 1302400 h 5857336"/>
                <a:gd name="connsiteX2" fmla="*/ 239472 w 478192"/>
                <a:gd name="connsiteY2" fmla="*/ 2225052 h 5857336"/>
                <a:gd name="connsiteX3" fmla="*/ 0 w 478192"/>
                <a:gd name="connsiteY3" fmla="*/ 3624016 h 5857336"/>
                <a:gd name="connsiteX4" fmla="*/ 9547 w 478192"/>
                <a:gd name="connsiteY4" fmla="*/ 5572664 h 5857336"/>
                <a:gd name="connsiteX5" fmla="*/ 119999 w 478192"/>
                <a:gd name="connsiteY5" fmla="*/ 5857336 h 5857336"/>
                <a:gd name="connsiteX0" fmla="*/ 387418 w 478192"/>
                <a:gd name="connsiteY0" fmla="*/ 0 h 6026106"/>
                <a:gd name="connsiteX1" fmla="*/ 478192 w 478192"/>
                <a:gd name="connsiteY1" fmla="*/ 1302400 h 6026106"/>
                <a:gd name="connsiteX2" fmla="*/ 239472 w 478192"/>
                <a:gd name="connsiteY2" fmla="*/ 2225052 h 6026106"/>
                <a:gd name="connsiteX3" fmla="*/ 0 w 478192"/>
                <a:gd name="connsiteY3" fmla="*/ 3624016 h 6026106"/>
                <a:gd name="connsiteX4" fmla="*/ 9547 w 478192"/>
                <a:gd name="connsiteY4" fmla="*/ 5572664 h 6026106"/>
                <a:gd name="connsiteX5" fmla="*/ 10299 w 478192"/>
                <a:gd name="connsiteY5" fmla="*/ 6026106 h 602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8192" h="6026106">
                  <a:moveTo>
                    <a:pt x="387418" y="0"/>
                  </a:moveTo>
                  <a:lnTo>
                    <a:pt x="478192" y="1302400"/>
                  </a:lnTo>
                  <a:lnTo>
                    <a:pt x="239472" y="2225052"/>
                  </a:lnTo>
                  <a:lnTo>
                    <a:pt x="0" y="3624016"/>
                  </a:lnTo>
                  <a:cubicBezTo>
                    <a:pt x="3182" y="4273565"/>
                    <a:pt x="6365" y="4923115"/>
                    <a:pt x="9547" y="5572664"/>
                  </a:cubicBezTo>
                  <a:cubicBezTo>
                    <a:pt x="9798" y="5723811"/>
                    <a:pt x="10048" y="5874959"/>
                    <a:pt x="10299" y="6026106"/>
                  </a:cubicBezTo>
                </a:path>
              </a:pathLst>
            </a:custGeom>
            <a:noFill/>
            <a:ln w="762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1DFCF85B-B054-1DF7-9991-411AFC174048}"/>
                </a:ext>
              </a:extLst>
            </p:cNvPr>
            <p:cNvSpPr txBox="1"/>
            <p:nvPr/>
          </p:nvSpPr>
          <p:spPr>
            <a:xfrm>
              <a:off x="1491678" y="4565669"/>
              <a:ext cx="1098378" cy="461665"/>
            </a:xfrm>
            <a:prstGeom prst="rect">
              <a:avLst/>
            </a:prstGeom>
            <a:solidFill>
              <a:srgbClr val="E6B9B8">
                <a:alpha val="3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</a:rPr>
                <a:t>大学</a:t>
              </a: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A3950B29-0943-DC1E-8770-D48A5CD46E50}"/>
                </a:ext>
              </a:extLst>
            </p:cNvPr>
            <p:cNvSpPr txBox="1"/>
            <p:nvPr/>
          </p:nvSpPr>
          <p:spPr>
            <a:xfrm>
              <a:off x="5352180" y="4356418"/>
              <a:ext cx="764236" cy="396293"/>
            </a:xfrm>
            <a:prstGeom prst="rect">
              <a:avLst/>
            </a:prstGeom>
            <a:solidFill>
              <a:srgbClr val="E6B9B8">
                <a:alpha val="30196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2400" b="1" i="1" dirty="0">
                  <a:solidFill>
                    <a:schemeClr val="bg1"/>
                  </a:solidFill>
                </a:rPr>
                <a:t>星崎</a:t>
              </a: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CA1DDB39-AA2A-36E3-4805-2D771EE68805}"/>
                </a:ext>
              </a:extLst>
            </p:cNvPr>
            <p:cNvSpPr txBox="1"/>
            <p:nvPr/>
          </p:nvSpPr>
          <p:spPr>
            <a:xfrm>
              <a:off x="3752786" y="5190732"/>
              <a:ext cx="764236" cy="396293"/>
            </a:xfrm>
            <a:prstGeom prst="rect">
              <a:avLst/>
            </a:prstGeom>
            <a:solidFill>
              <a:srgbClr val="E6B9B8">
                <a:alpha val="30196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2400" b="1" i="1" dirty="0">
                  <a:solidFill>
                    <a:schemeClr val="bg1"/>
                  </a:solidFill>
                </a:rPr>
                <a:t>千鳥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AE48A1BF-A006-D3C9-BFEC-05B6B5C5458F}"/>
                </a:ext>
              </a:extLst>
            </p:cNvPr>
            <p:cNvSpPr txBox="1"/>
            <p:nvPr/>
          </p:nvSpPr>
          <p:spPr>
            <a:xfrm>
              <a:off x="2658222" y="4485203"/>
              <a:ext cx="764236" cy="396293"/>
            </a:xfrm>
            <a:prstGeom prst="rect">
              <a:avLst/>
            </a:prstGeom>
            <a:solidFill>
              <a:srgbClr val="E6B9B8">
                <a:alpha val="30196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2400" b="1" i="1" dirty="0">
                  <a:solidFill>
                    <a:schemeClr val="bg1"/>
                  </a:solidFill>
                </a:rPr>
                <a:t>白水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96801EEA-5095-0F9D-65C4-5172BF400762}"/>
                </a:ext>
              </a:extLst>
            </p:cNvPr>
            <p:cNvSpPr txBox="1"/>
            <p:nvPr/>
          </p:nvSpPr>
          <p:spPr>
            <a:xfrm>
              <a:off x="1589224" y="5434275"/>
              <a:ext cx="764236" cy="396293"/>
            </a:xfrm>
            <a:prstGeom prst="rect">
              <a:avLst/>
            </a:prstGeom>
            <a:solidFill>
              <a:srgbClr val="E6B9B8">
                <a:alpha val="30196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2400" b="1" i="1" dirty="0">
                  <a:solidFill>
                    <a:schemeClr val="bg1"/>
                  </a:solidFill>
                </a:rPr>
                <a:t>柴田</a:t>
              </a: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D2BDF76C-41C7-D7E7-E01F-44FC2666F48C}"/>
                </a:ext>
              </a:extLst>
            </p:cNvPr>
            <p:cNvSpPr txBox="1"/>
            <p:nvPr/>
          </p:nvSpPr>
          <p:spPr>
            <a:xfrm>
              <a:off x="6931261" y="1846873"/>
              <a:ext cx="764236" cy="396293"/>
            </a:xfrm>
            <a:prstGeom prst="rect">
              <a:avLst/>
            </a:prstGeom>
            <a:solidFill>
              <a:srgbClr val="E6B9B8">
                <a:alpha val="30196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2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笠東</a:t>
              </a:r>
            </a:p>
          </p:txBody>
        </p:sp>
        <p:sp>
          <p:nvSpPr>
            <p:cNvPr id="46" name="フリーフォーム: 図形 45">
              <a:extLst>
                <a:ext uri="{FF2B5EF4-FFF2-40B4-BE49-F238E27FC236}">
                  <a16:creationId xmlns:a16="http://schemas.microsoft.com/office/drawing/2014/main" id="{5ED4F2AA-E9B1-EA96-C73E-718CAFB1E487}"/>
                </a:ext>
              </a:extLst>
            </p:cNvPr>
            <p:cNvSpPr/>
            <p:nvPr/>
          </p:nvSpPr>
          <p:spPr>
            <a:xfrm>
              <a:off x="6854012" y="984671"/>
              <a:ext cx="595223" cy="1587260"/>
            </a:xfrm>
            <a:custGeom>
              <a:avLst/>
              <a:gdLst>
                <a:gd name="connsiteX0" fmla="*/ 517585 w 595223"/>
                <a:gd name="connsiteY0" fmla="*/ 1535502 h 1587260"/>
                <a:gd name="connsiteX1" fmla="*/ 439947 w 595223"/>
                <a:gd name="connsiteY1" fmla="*/ 1518249 h 1587260"/>
                <a:gd name="connsiteX2" fmla="*/ 353683 w 595223"/>
                <a:gd name="connsiteY2" fmla="*/ 1587260 h 1587260"/>
                <a:gd name="connsiteX3" fmla="*/ 0 w 595223"/>
                <a:gd name="connsiteY3" fmla="*/ 1466491 h 1587260"/>
                <a:gd name="connsiteX4" fmla="*/ 112144 w 595223"/>
                <a:gd name="connsiteY4" fmla="*/ 1328468 h 1587260"/>
                <a:gd name="connsiteX5" fmla="*/ 284672 w 595223"/>
                <a:gd name="connsiteY5" fmla="*/ 750498 h 1587260"/>
                <a:gd name="connsiteX6" fmla="*/ 146649 w 595223"/>
                <a:gd name="connsiteY6" fmla="*/ 664234 h 1587260"/>
                <a:gd name="connsiteX7" fmla="*/ 94891 w 595223"/>
                <a:gd name="connsiteY7" fmla="*/ 379562 h 1587260"/>
                <a:gd name="connsiteX8" fmla="*/ 172529 w 595223"/>
                <a:gd name="connsiteY8" fmla="*/ 267419 h 1587260"/>
                <a:gd name="connsiteX9" fmla="*/ 508959 w 595223"/>
                <a:gd name="connsiteY9" fmla="*/ 267419 h 1587260"/>
                <a:gd name="connsiteX10" fmla="*/ 595223 w 595223"/>
                <a:gd name="connsiteY10" fmla="*/ 0 h 158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5223" h="1587260">
                  <a:moveTo>
                    <a:pt x="517585" y="1535502"/>
                  </a:moveTo>
                  <a:lnTo>
                    <a:pt x="439947" y="1518249"/>
                  </a:lnTo>
                  <a:lnTo>
                    <a:pt x="353683" y="1587260"/>
                  </a:lnTo>
                  <a:lnTo>
                    <a:pt x="0" y="1466491"/>
                  </a:lnTo>
                  <a:lnTo>
                    <a:pt x="112144" y="1328468"/>
                  </a:lnTo>
                  <a:lnTo>
                    <a:pt x="284672" y="750498"/>
                  </a:lnTo>
                  <a:lnTo>
                    <a:pt x="146649" y="664234"/>
                  </a:lnTo>
                  <a:lnTo>
                    <a:pt x="94891" y="379562"/>
                  </a:lnTo>
                  <a:lnTo>
                    <a:pt x="172529" y="267419"/>
                  </a:lnTo>
                  <a:lnTo>
                    <a:pt x="508959" y="267419"/>
                  </a:lnTo>
                  <a:lnTo>
                    <a:pt x="595223" y="0"/>
                  </a:lnTo>
                </a:path>
              </a:pathLst>
            </a:cu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DF15F1B-7660-6AD1-9704-8BD5148D3B05}"/>
                </a:ext>
              </a:extLst>
            </p:cNvPr>
            <p:cNvSpPr txBox="1"/>
            <p:nvPr/>
          </p:nvSpPr>
          <p:spPr>
            <a:xfrm rot="4535644">
              <a:off x="3736950" y="2266912"/>
              <a:ext cx="1571395" cy="5112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国道</a:t>
              </a:r>
              <a:r>
                <a:rPr kumimoji="1" lang="en-US" altLang="ja-JP" sz="2400" dirty="0"/>
                <a:t>23</a:t>
              </a:r>
              <a:r>
                <a:rPr kumimoji="1" lang="ja-JP" altLang="en-US" sz="2400" dirty="0"/>
                <a:t>号</a:t>
              </a: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27254D9-BBE9-A183-39E6-CEA108471A6A}"/>
              </a:ext>
            </a:extLst>
          </p:cNvPr>
          <p:cNvSpPr txBox="1"/>
          <p:nvPr/>
        </p:nvSpPr>
        <p:spPr>
          <a:xfrm>
            <a:off x="2597702" y="5277758"/>
            <a:ext cx="1417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</a:rPr>
              <a:t>水深</a:t>
            </a:r>
            <a:r>
              <a:rPr kumimoji="1" lang="ja-JP" altLang="en-US" sz="2000" b="1" dirty="0">
                <a:solidFill>
                  <a:schemeClr val="bg1"/>
                </a:solidFill>
              </a:rPr>
              <a:t>は</a:t>
            </a:r>
            <a:endParaRPr kumimoji="1" lang="en-US" altLang="ja-JP" sz="2000" b="1" dirty="0">
              <a:solidFill>
                <a:schemeClr val="bg1"/>
              </a:solidFill>
            </a:endParaRPr>
          </a:p>
          <a:p>
            <a:r>
              <a:rPr kumimoji="1" lang="en-US" altLang="ja-JP" sz="2000" b="1" dirty="0" err="1">
                <a:solidFill>
                  <a:schemeClr val="bg1"/>
                </a:solidFill>
              </a:rPr>
              <a:t>5.5m</a:t>
            </a:r>
            <a:r>
              <a:rPr kumimoji="1" lang="ja-JP" altLang="en-US" sz="2000" b="1" dirty="0">
                <a:solidFill>
                  <a:schemeClr val="bg1"/>
                </a:solidFill>
              </a:rPr>
              <a:t>前後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305959F-FD4B-1A15-F344-73F9195E34EF}"/>
              </a:ext>
            </a:extLst>
          </p:cNvPr>
          <p:cNvSpPr txBox="1"/>
          <p:nvPr/>
        </p:nvSpPr>
        <p:spPr>
          <a:xfrm>
            <a:off x="5785279" y="3944865"/>
            <a:ext cx="80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</a:rPr>
              <a:t>水深</a:t>
            </a:r>
            <a:r>
              <a:rPr lang="en-US" altLang="ja-JP" sz="2000" b="1" dirty="0" err="1">
                <a:solidFill>
                  <a:schemeClr val="bg1"/>
                </a:solidFill>
              </a:rPr>
              <a:t>6</a:t>
            </a:r>
            <a:r>
              <a:rPr kumimoji="1" lang="en-US" altLang="ja-JP" sz="2000" b="1" dirty="0" err="1">
                <a:solidFill>
                  <a:schemeClr val="bg1"/>
                </a:solidFill>
              </a:rPr>
              <a:t>m</a:t>
            </a:r>
            <a:endParaRPr kumimoji="1" lang="en-US" altLang="ja-JP" sz="2000" b="1" dirty="0">
              <a:solidFill>
                <a:schemeClr val="bg1"/>
              </a:solidFill>
            </a:endParaRPr>
          </a:p>
          <a:p>
            <a:r>
              <a:rPr kumimoji="1" lang="ja-JP" altLang="en-US" sz="2000" b="1" dirty="0">
                <a:solidFill>
                  <a:schemeClr val="bg1"/>
                </a:solidFill>
              </a:rPr>
              <a:t>程度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2F630DB-0ECC-5460-26E1-355D236C3AD9}"/>
              </a:ext>
            </a:extLst>
          </p:cNvPr>
          <p:cNvSpPr txBox="1"/>
          <p:nvPr/>
        </p:nvSpPr>
        <p:spPr>
          <a:xfrm>
            <a:off x="7758892" y="1914564"/>
            <a:ext cx="1292662" cy="2882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/>
              <a:t>国道１号より下流は，</a:t>
            </a:r>
            <a:endParaRPr kumimoji="1" lang="en-US" altLang="ja-JP" sz="2400" dirty="0"/>
          </a:p>
          <a:p>
            <a:r>
              <a:rPr kumimoji="1" lang="ja-JP" altLang="en-US" sz="2400" dirty="0"/>
              <a:t>海と同じ。</a:t>
            </a:r>
            <a:endParaRPr kumimoji="1" lang="en-US" altLang="ja-JP" sz="2400" dirty="0"/>
          </a:p>
          <a:p>
            <a:r>
              <a:rPr lang="ja-JP" altLang="en-US" sz="2400" dirty="0"/>
              <a:t>海からの氾濫＝高潮</a:t>
            </a:r>
            <a:endParaRPr kumimoji="1" lang="ja-JP" altLang="en-US" sz="2400" dirty="0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237F1570-55E9-A11A-A0CA-22516243CD79}"/>
              </a:ext>
            </a:extLst>
          </p:cNvPr>
          <p:cNvSpPr/>
          <p:nvPr/>
        </p:nvSpPr>
        <p:spPr>
          <a:xfrm>
            <a:off x="598368" y="1633751"/>
            <a:ext cx="2591083" cy="895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２階まで水没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→　３階以上へ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AD8B298-5878-0B2D-A25C-BC62F564D3BB}"/>
              </a:ext>
            </a:extLst>
          </p:cNvPr>
          <p:cNvSpPr txBox="1"/>
          <p:nvPr/>
        </p:nvSpPr>
        <p:spPr>
          <a:xfrm>
            <a:off x="305149" y="669282"/>
            <a:ext cx="45032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/>
              <a:t>越水で堤防が完全になくなる想定</a:t>
            </a:r>
            <a:endParaRPr kumimoji="1" lang="ja-JP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C84C1FE-7A71-395A-4357-CF03190BB8B6}"/>
              </a:ext>
            </a:extLst>
          </p:cNvPr>
          <p:cNvSpPr txBox="1"/>
          <p:nvPr/>
        </p:nvSpPr>
        <p:spPr>
          <a:xfrm>
            <a:off x="5393905" y="578730"/>
            <a:ext cx="3815957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/>
              <a:t>実際には「耐震補強」がなされていて</a:t>
            </a:r>
            <a:r>
              <a:rPr kumimoji="1" lang="ja-JP" altLang="en-US" sz="2000" dirty="0"/>
              <a:t>，「完全になくなる」ことは考えにくい。「念のための最悪の想定」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241CA19D-F174-8213-0FE1-28F27D67B5DD}"/>
              </a:ext>
            </a:extLst>
          </p:cNvPr>
          <p:cNvSpPr/>
          <p:nvPr/>
        </p:nvSpPr>
        <p:spPr>
          <a:xfrm>
            <a:off x="4754210" y="612895"/>
            <a:ext cx="636293" cy="6286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DCD131B5-93F8-38EB-693E-095C0638904D}"/>
              </a:ext>
            </a:extLst>
          </p:cNvPr>
          <p:cNvSpPr/>
          <p:nvPr/>
        </p:nvSpPr>
        <p:spPr>
          <a:xfrm rot="16200000">
            <a:off x="401702" y="4428206"/>
            <a:ext cx="488391" cy="316296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0FF44808-67FF-49C7-D505-BE30AA9BEF4A}"/>
              </a:ext>
            </a:extLst>
          </p:cNvPr>
          <p:cNvSpPr/>
          <p:nvPr/>
        </p:nvSpPr>
        <p:spPr>
          <a:xfrm rot="16200000">
            <a:off x="401703" y="5363806"/>
            <a:ext cx="488391" cy="316296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BE7A4AA-9E56-5541-F0E5-73C106F65D31}"/>
              </a:ext>
            </a:extLst>
          </p:cNvPr>
          <p:cNvSpPr txBox="1"/>
          <p:nvPr/>
        </p:nvSpPr>
        <p:spPr>
          <a:xfrm>
            <a:off x="472253" y="3328771"/>
            <a:ext cx="1871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FF0000"/>
                </a:solidFill>
              </a:rPr>
              <a:t>堤防は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4-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4.5m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26781B5-982D-FE1C-C53E-B1FB0E51CD7C}"/>
              </a:ext>
            </a:extLst>
          </p:cNvPr>
          <p:cNvSpPr txBox="1"/>
          <p:nvPr/>
        </p:nvSpPr>
        <p:spPr>
          <a:xfrm>
            <a:off x="3047505" y="6255589"/>
            <a:ext cx="1871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FF0000"/>
                </a:solidFill>
              </a:rPr>
              <a:t>堤防は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5m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4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1520" y="1"/>
            <a:ext cx="8892480" cy="609239"/>
          </a:xfrm>
          <a:solidFill>
            <a:srgbClr val="FFCC99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ja-JP" alt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研究でわかっていること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539552" y="3140968"/>
            <a:ext cx="8616472" cy="3460802"/>
            <a:chOff x="0" y="1782014"/>
            <a:chExt cx="5421208" cy="2459504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52864"/>
              <a:ext cx="5218628" cy="2188654"/>
            </a:xfrm>
            <a:prstGeom prst="rect">
              <a:avLst/>
            </a:prstGeom>
          </p:spPr>
        </p:pic>
        <p:sp>
          <p:nvSpPr>
            <p:cNvPr id="12" name="正方形/長方形 11"/>
            <p:cNvSpPr/>
            <p:nvPr/>
          </p:nvSpPr>
          <p:spPr>
            <a:xfrm>
              <a:off x="0" y="1782014"/>
              <a:ext cx="5421208" cy="31623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ja-JP" altLang="ja-JP" sz="2400" kern="1200" dirty="0">
                  <a:solidFill>
                    <a:srgbClr val="FF0000"/>
                  </a:solidFill>
                  <a:effectLst/>
                  <a:latin typeface="AR P丸ゴシック体E" panose="020F0900000000000000" pitchFamily="50" charset="-128"/>
                  <a:ea typeface="AR P丸ゴシック体E" panose="020F0900000000000000" pitchFamily="50" charset="-128"/>
                  <a:cs typeface="Times New Roman" panose="02020603050405020304" pitchFamily="18" charset="0"/>
                </a:rPr>
                <a:t>（高潮）</a:t>
              </a:r>
              <a:r>
                <a:rPr lang="ja-JP" altLang="en-US" sz="2400" dirty="0">
                  <a:solidFill>
                    <a:srgbClr val="000000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  <a:cs typeface="Times New Roman" panose="02020603050405020304" pitchFamily="18" charset="0"/>
                </a:rPr>
                <a:t>名古屋港浸水開始</a:t>
              </a:r>
              <a:r>
                <a:rPr lang="ja-JP" altLang="en-US" sz="2400" kern="1200" dirty="0">
                  <a:solidFill>
                    <a:srgbClr val="000000"/>
                  </a:solidFill>
                  <a:effectLst/>
                  <a:latin typeface="AR P丸ゴシック体E" panose="020F0900000000000000" pitchFamily="50" charset="-128"/>
                  <a:ea typeface="AR P丸ゴシック体E" panose="020F0900000000000000" pitchFamily="50" charset="-128"/>
                  <a:cs typeface="Times New Roman" panose="02020603050405020304" pitchFamily="18" charset="0"/>
                </a:rPr>
                <a:t>から，</a:t>
              </a:r>
              <a:r>
                <a:rPr lang="ja-JP" sz="2400" kern="1200" dirty="0">
                  <a:solidFill>
                    <a:srgbClr val="000000"/>
                  </a:solidFill>
                  <a:effectLst/>
                  <a:latin typeface="AR P丸ゴシック体E" panose="020F0900000000000000" pitchFamily="50" charset="-128"/>
                  <a:ea typeface="AR P丸ゴシック体E" panose="020F0900000000000000" pitchFamily="50" charset="-128"/>
                  <a:cs typeface="Times New Roman" panose="02020603050405020304" pitchFamily="18" charset="0"/>
                </a:rPr>
                <a:t>各地点の浸水</a:t>
              </a:r>
              <a:r>
                <a:rPr lang="ja-JP" altLang="en-US" sz="2400" kern="1200" dirty="0">
                  <a:solidFill>
                    <a:srgbClr val="000000"/>
                  </a:solidFill>
                  <a:effectLst/>
                  <a:latin typeface="AR P丸ゴシック体E" panose="020F0900000000000000" pitchFamily="50" charset="-128"/>
                  <a:ea typeface="AR P丸ゴシック体E" panose="020F0900000000000000" pitchFamily="50" charset="-128"/>
                  <a:cs typeface="Times New Roman" panose="02020603050405020304" pitchFamily="18" charset="0"/>
                </a:rPr>
                <a:t>までの時間</a:t>
              </a:r>
              <a:r>
                <a:rPr lang="ja-JP" sz="2400" kern="1200" dirty="0">
                  <a:solidFill>
                    <a:srgbClr val="000000"/>
                  </a:solidFill>
                  <a:effectLst/>
                  <a:latin typeface="AR P丸ゴシック体E" panose="020F0900000000000000" pitchFamily="50" charset="-128"/>
                  <a:ea typeface="AR P丸ゴシック体E" panose="020F0900000000000000" pitchFamily="50" charset="-128"/>
                  <a:cs typeface="Times New Roman" panose="02020603050405020304" pitchFamily="18" charset="0"/>
                </a:rPr>
                <a:t>と流速</a:t>
              </a:r>
              <a:endParaRPr lang="ja-JP" sz="3200" dirty="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ＭＳ Ｐゴシック" panose="020B0600070205080204" pitchFamily="50" charset="-128"/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A93E10A-9124-45F3-B1ED-81C40FE81335}"/>
              </a:ext>
            </a:extLst>
          </p:cNvPr>
          <p:cNvSpPr txBox="1"/>
          <p:nvPr/>
        </p:nvSpPr>
        <p:spPr>
          <a:xfrm>
            <a:off x="449288" y="609240"/>
            <a:ext cx="849694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/>
              <a:t>・港区（西側）から先に浸水する。</a:t>
            </a:r>
            <a:endParaRPr kumimoji="1" lang="en-US" altLang="ja-JP" sz="2400" dirty="0"/>
          </a:p>
          <a:p>
            <a:pPr algn="ctr"/>
            <a:r>
              <a:rPr kumimoji="1" lang="ja-JP" altLang="en-US" sz="2400" dirty="0"/>
              <a:t>・港で浸水が始まるのは「最接近」より</a:t>
            </a:r>
            <a:r>
              <a:rPr kumimoji="1" lang="en-US" altLang="ja-JP" sz="2400" dirty="0"/>
              <a:t>40</a:t>
            </a:r>
            <a:r>
              <a:rPr kumimoji="1" lang="ja-JP" altLang="en-US" sz="2400" dirty="0"/>
              <a:t>分くらい前。</a:t>
            </a:r>
            <a:endParaRPr kumimoji="1" lang="en-US" altLang="ja-JP" sz="2400" dirty="0"/>
          </a:p>
          <a:p>
            <a:pPr algn="ctr"/>
            <a:r>
              <a:rPr lang="ja-JP" altLang="en-US" sz="2400" dirty="0"/>
              <a:t>・それから，この地区に海水の浸水が始まるのは約</a:t>
            </a:r>
            <a:r>
              <a:rPr lang="en-US" altLang="ja-JP" sz="2400" dirty="0"/>
              <a:t>30</a:t>
            </a:r>
            <a:r>
              <a:rPr lang="ja-JP" altLang="en-US" sz="2400" dirty="0"/>
              <a:t>分後。</a:t>
            </a:r>
            <a:endParaRPr lang="en-US" altLang="ja-JP" sz="2400" dirty="0"/>
          </a:p>
          <a:p>
            <a:pPr algn="ctr"/>
            <a:r>
              <a:rPr kumimoji="1" lang="ja-JP" altLang="en-US" sz="2400" dirty="0"/>
              <a:t>↓</a:t>
            </a:r>
            <a:endParaRPr kumimoji="1" lang="en-US" altLang="ja-JP" sz="2400" dirty="0"/>
          </a:p>
          <a:p>
            <a:pPr algn="ctr"/>
            <a:r>
              <a:rPr kumimoji="1" lang="ja-JP" altLang="en-US" sz="2800" dirty="0">
                <a:solidFill>
                  <a:srgbClr val="FF0000"/>
                </a:solidFill>
              </a:rPr>
              <a:t>つまり，「</a:t>
            </a:r>
            <a:r>
              <a:rPr lang="ja-JP" altLang="en-US" sz="2800" dirty="0">
                <a:solidFill>
                  <a:srgbClr val="FF0000"/>
                </a:solidFill>
              </a:rPr>
              <a:t>〇〇</a:t>
            </a:r>
            <a:r>
              <a:rPr kumimoji="1" lang="ja-JP" altLang="en-US" sz="2800" dirty="0">
                <a:solidFill>
                  <a:srgbClr val="FF0000"/>
                </a:solidFill>
              </a:rPr>
              <a:t>時に最接近」ならば，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800" dirty="0">
                <a:solidFill>
                  <a:srgbClr val="FF0000"/>
                </a:solidFill>
              </a:rPr>
              <a:t>その時刻</a:t>
            </a:r>
            <a:r>
              <a:rPr kumimoji="1" lang="ja-JP" altLang="en-US" sz="2800" dirty="0">
                <a:solidFill>
                  <a:srgbClr val="FF0000"/>
                </a:solidFill>
              </a:rPr>
              <a:t>には町が浸水し始めている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8D16287-B747-9718-1C4A-EDD0BDE255A0}"/>
              </a:ext>
            </a:extLst>
          </p:cNvPr>
          <p:cNvSpPr txBox="1"/>
          <p:nvPr/>
        </p:nvSpPr>
        <p:spPr>
          <a:xfrm>
            <a:off x="6077135" y="6488668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大同大学鷲見研究室の試算</a:t>
            </a:r>
          </a:p>
        </p:txBody>
      </p:sp>
    </p:spTree>
    <p:extLst>
      <p:ext uri="{BB962C8B-B14F-4D97-AF65-F5344CB8AC3E}">
        <p14:creationId xmlns:p14="http://schemas.microsoft.com/office/powerpoint/2010/main" val="2076267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1520" y="9194"/>
            <a:ext cx="8892480" cy="682152"/>
          </a:xfrm>
        </p:spPr>
        <p:txBody>
          <a:bodyPr/>
          <a:lstStyle/>
          <a:p>
            <a:r>
              <a:rPr lang="ja-JP" altLang="en-US" sz="3600" dirty="0">
                <a:solidFill>
                  <a:schemeClr val="accent6">
                    <a:lumMod val="75000"/>
                  </a:schemeClr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水害の種類</a:t>
            </a:r>
            <a:endParaRPr kumimoji="1" lang="ja-JP" altLang="en-US" sz="3600" dirty="0">
              <a:solidFill>
                <a:schemeClr val="accent6">
                  <a:lumMod val="75000"/>
                </a:schemeClr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pic>
        <p:nvPicPr>
          <p:cNvPr id="45" name="Picture 8">
            <a:extLst>
              <a:ext uri="{FF2B5EF4-FFF2-40B4-BE49-F238E27FC236}">
                <a16:creationId xmlns:a16="http://schemas.microsoft.com/office/drawing/2014/main" id="{680E9E5C-89A2-2D21-DC6B-27BEC133F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9"/>
          <a:stretch/>
        </p:blipFill>
        <p:spPr bwMode="auto">
          <a:xfrm>
            <a:off x="789880" y="691346"/>
            <a:ext cx="8102600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8B61266B-859C-CF99-37AF-A056897D4FEB}"/>
              </a:ext>
            </a:extLst>
          </p:cNvPr>
          <p:cNvSpPr/>
          <p:nvPr/>
        </p:nvSpPr>
        <p:spPr>
          <a:xfrm>
            <a:off x="8813579" y="2186908"/>
            <a:ext cx="400110" cy="2214562"/>
          </a:xfrm>
          <a:prstGeom prst="rect">
            <a:avLst/>
          </a:prstGeom>
        </p:spPr>
        <p:txBody>
          <a:bodyPr vert="eaVert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国交省中部地整ＨＰ</a:t>
            </a:r>
          </a:p>
        </p:txBody>
      </p:sp>
      <p:sp>
        <p:nvSpPr>
          <p:cNvPr id="47" name="正方形/長方形 5">
            <a:extLst>
              <a:ext uri="{FF2B5EF4-FFF2-40B4-BE49-F238E27FC236}">
                <a16:creationId xmlns:a16="http://schemas.microsoft.com/office/drawing/2014/main" id="{6AD05192-C998-7013-32EF-A847E4AB5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329" y="1512403"/>
            <a:ext cx="319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ja-JP" altLang="en-US" dirty="0">
                <a:solidFill>
                  <a:schemeClr val="tx2"/>
                </a:solidFill>
              </a:rPr>
              <a:t>外水氾濫</a:t>
            </a:r>
          </a:p>
        </p:txBody>
      </p:sp>
      <p:sp>
        <p:nvSpPr>
          <p:cNvPr id="48" name="正方形/長方形 6">
            <a:extLst>
              <a:ext uri="{FF2B5EF4-FFF2-40B4-BE49-F238E27FC236}">
                <a16:creationId xmlns:a16="http://schemas.microsoft.com/office/drawing/2014/main" id="{7FE88209-09E1-1CDE-353C-96370FD3C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3511" y="2491570"/>
            <a:ext cx="319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ja-JP" altLang="en-US" dirty="0">
                <a:solidFill>
                  <a:schemeClr val="tx2"/>
                </a:solidFill>
              </a:rPr>
              <a:t>内水氾濫</a:t>
            </a:r>
          </a:p>
        </p:txBody>
      </p:sp>
      <p:sp>
        <p:nvSpPr>
          <p:cNvPr id="49" name="正方形/長方形 7">
            <a:extLst>
              <a:ext uri="{FF2B5EF4-FFF2-40B4-BE49-F238E27FC236}">
                <a16:creationId xmlns:a16="http://schemas.microsoft.com/office/drawing/2014/main" id="{4398DC5D-E579-7C80-0354-7DA1968CE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029" y="1529546"/>
            <a:ext cx="4921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000" b="1">
                <a:solidFill>
                  <a:schemeClr val="bg1"/>
                </a:solidFill>
              </a:rPr>
              <a:t>河川</a:t>
            </a:r>
          </a:p>
        </p:txBody>
      </p:sp>
      <p:sp>
        <p:nvSpPr>
          <p:cNvPr id="50" name="正方形/長方形 8">
            <a:extLst>
              <a:ext uri="{FF2B5EF4-FFF2-40B4-BE49-F238E27FC236}">
                <a16:creationId xmlns:a16="http://schemas.microsoft.com/office/drawing/2014/main" id="{84172F5C-2189-6B80-66C7-2726177BD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1817" y="2172483"/>
            <a:ext cx="4921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000" b="1">
                <a:solidFill>
                  <a:schemeClr val="bg1"/>
                </a:solidFill>
              </a:rPr>
              <a:t>河川</a:t>
            </a: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B3CFCFA4-9432-18B3-29D8-56000B2507DE}"/>
              </a:ext>
            </a:extLst>
          </p:cNvPr>
          <p:cNvCxnSpPr/>
          <p:nvPr/>
        </p:nvCxnSpPr>
        <p:spPr>
          <a:xfrm rot="10800000">
            <a:off x="5790504" y="2861458"/>
            <a:ext cx="571500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サブタイトル 2">
            <a:extLst>
              <a:ext uri="{FF2B5EF4-FFF2-40B4-BE49-F238E27FC236}">
                <a16:creationId xmlns:a16="http://schemas.microsoft.com/office/drawing/2014/main" id="{456B6446-7FF4-A86B-8F75-A17B47DDA150}"/>
              </a:ext>
            </a:extLst>
          </p:cNvPr>
          <p:cNvSpPr txBox="1">
            <a:spLocks/>
          </p:cNvSpPr>
          <p:nvPr/>
        </p:nvSpPr>
        <p:spPr>
          <a:xfrm>
            <a:off x="737811" y="732144"/>
            <a:ext cx="1317550" cy="716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洪水</a:t>
            </a:r>
            <a:endParaRPr lang="en-US" altLang="ja-JP" sz="28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55" name="サブタイトル 2">
            <a:extLst>
              <a:ext uri="{FF2B5EF4-FFF2-40B4-BE49-F238E27FC236}">
                <a16:creationId xmlns:a16="http://schemas.microsoft.com/office/drawing/2014/main" id="{E7A9817E-FA53-83AD-D2B8-40E29F364B7B}"/>
              </a:ext>
            </a:extLst>
          </p:cNvPr>
          <p:cNvSpPr txBox="1">
            <a:spLocks/>
          </p:cNvSpPr>
          <p:nvPr/>
        </p:nvSpPr>
        <p:spPr>
          <a:xfrm>
            <a:off x="4933253" y="749865"/>
            <a:ext cx="2069331" cy="716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内水氾濫</a:t>
            </a:r>
            <a:endParaRPr lang="en-US" altLang="ja-JP" sz="28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909170EC-7A20-2198-60D1-D1CA2C39FF52}"/>
              </a:ext>
            </a:extLst>
          </p:cNvPr>
          <p:cNvGrpSpPr/>
          <p:nvPr/>
        </p:nvGrpSpPr>
        <p:grpSpPr>
          <a:xfrm>
            <a:off x="1080184" y="4220479"/>
            <a:ext cx="3264105" cy="2420428"/>
            <a:chOff x="467544" y="1190557"/>
            <a:chExt cx="2693592" cy="1997376"/>
          </a:xfrm>
        </p:grpSpPr>
        <p:grpSp>
          <p:nvGrpSpPr>
            <p:cNvPr id="57" name="グループ化 56">
              <a:extLst>
                <a:ext uri="{FF2B5EF4-FFF2-40B4-BE49-F238E27FC236}">
                  <a16:creationId xmlns:a16="http://schemas.microsoft.com/office/drawing/2014/main" id="{BD87A860-8118-DB33-1DD4-EBC6D81104E9}"/>
                </a:ext>
              </a:extLst>
            </p:cNvPr>
            <p:cNvGrpSpPr/>
            <p:nvPr/>
          </p:nvGrpSpPr>
          <p:grpSpPr>
            <a:xfrm>
              <a:off x="467544" y="1916832"/>
              <a:ext cx="2693592" cy="1271101"/>
              <a:chOff x="1643063" y="2450347"/>
              <a:chExt cx="4309680" cy="2033730"/>
            </a:xfrm>
          </p:grpSpPr>
          <p:sp>
            <p:nvSpPr>
              <p:cNvPr id="66" name="フリーフォーム: 図形 65">
                <a:extLst>
                  <a:ext uri="{FF2B5EF4-FFF2-40B4-BE49-F238E27FC236}">
                    <a16:creationId xmlns:a16="http://schemas.microsoft.com/office/drawing/2014/main" id="{6E7C48F5-886F-CBE3-2A0A-F0C961178431}"/>
                  </a:ext>
                </a:extLst>
              </p:cNvPr>
              <p:cNvSpPr/>
              <p:nvPr/>
            </p:nvSpPr>
            <p:spPr>
              <a:xfrm>
                <a:off x="1681163" y="2458781"/>
                <a:ext cx="4090988" cy="1760793"/>
              </a:xfrm>
              <a:custGeom>
                <a:avLst/>
                <a:gdLst>
                  <a:gd name="connsiteX0" fmla="*/ 0 w 4124325"/>
                  <a:gd name="connsiteY0" fmla="*/ 878641 h 902666"/>
                  <a:gd name="connsiteX1" fmla="*/ 414337 w 4124325"/>
                  <a:gd name="connsiteY1" fmla="*/ 731003 h 902666"/>
                  <a:gd name="connsiteX2" fmla="*/ 542925 w 4124325"/>
                  <a:gd name="connsiteY2" fmla="*/ 902453 h 902666"/>
                  <a:gd name="connsiteX3" fmla="*/ 928687 w 4124325"/>
                  <a:gd name="connsiteY3" fmla="*/ 688141 h 902666"/>
                  <a:gd name="connsiteX4" fmla="*/ 1166812 w 4124325"/>
                  <a:gd name="connsiteY4" fmla="*/ 869116 h 902666"/>
                  <a:gd name="connsiteX5" fmla="*/ 1657350 w 4124325"/>
                  <a:gd name="connsiteY5" fmla="*/ 659566 h 902666"/>
                  <a:gd name="connsiteX6" fmla="*/ 2085975 w 4124325"/>
                  <a:gd name="connsiteY6" fmla="*/ 802441 h 902666"/>
                  <a:gd name="connsiteX7" fmla="*/ 2586037 w 4124325"/>
                  <a:gd name="connsiteY7" fmla="*/ 554791 h 902666"/>
                  <a:gd name="connsiteX8" fmla="*/ 2795587 w 4124325"/>
                  <a:gd name="connsiteY8" fmla="*/ 735766 h 902666"/>
                  <a:gd name="connsiteX9" fmla="*/ 3114675 w 4124325"/>
                  <a:gd name="connsiteY9" fmla="*/ 321428 h 902666"/>
                  <a:gd name="connsiteX10" fmla="*/ 3295650 w 4124325"/>
                  <a:gd name="connsiteY10" fmla="*/ 445253 h 902666"/>
                  <a:gd name="connsiteX11" fmla="*/ 3562350 w 4124325"/>
                  <a:gd name="connsiteY11" fmla="*/ 2341 h 902666"/>
                  <a:gd name="connsiteX12" fmla="*/ 4124325 w 4124325"/>
                  <a:gd name="connsiteY12" fmla="*/ 302378 h 902666"/>
                  <a:gd name="connsiteX0" fmla="*/ 0 w 3589711"/>
                  <a:gd name="connsiteY0" fmla="*/ 877679 h 901704"/>
                  <a:gd name="connsiteX1" fmla="*/ 414337 w 3589711"/>
                  <a:gd name="connsiteY1" fmla="*/ 730041 h 901704"/>
                  <a:gd name="connsiteX2" fmla="*/ 542925 w 3589711"/>
                  <a:gd name="connsiteY2" fmla="*/ 901491 h 901704"/>
                  <a:gd name="connsiteX3" fmla="*/ 928687 w 3589711"/>
                  <a:gd name="connsiteY3" fmla="*/ 687179 h 901704"/>
                  <a:gd name="connsiteX4" fmla="*/ 1166812 w 3589711"/>
                  <a:gd name="connsiteY4" fmla="*/ 868154 h 901704"/>
                  <a:gd name="connsiteX5" fmla="*/ 1657350 w 3589711"/>
                  <a:gd name="connsiteY5" fmla="*/ 658604 h 901704"/>
                  <a:gd name="connsiteX6" fmla="*/ 2085975 w 3589711"/>
                  <a:gd name="connsiteY6" fmla="*/ 801479 h 901704"/>
                  <a:gd name="connsiteX7" fmla="*/ 2586037 w 3589711"/>
                  <a:gd name="connsiteY7" fmla="*/ 553829 h 901704"/>
                  <a:gd name="connsiteX8" fmla="*/ 2795587 w 3589711"/>
                  <a:gd name="connsiteY8" fmla="*/ 734804 h 901704"/>
                  <a:gd name="connsiteX9" fmla="*/ 3114675 w 3589711"/>
                  <a:gd name="connsiteY9" fmla="*/ 320466 h 901704"/>
                  <a:gd name="connsiteX10" fmla="*/ 3295650 w 3589711"/>
                  <a:gd name="connsiteY10" fmla="*/ 444291 h 901704"/>
                  <a:gd name="connsiteX11" fmla="*/ 3562350 w 3589711"/>
                  <a:gd name="connsiteY11" fmla="*/ 1379 h 901704"/>
                  <a:gd name="connsiteX12" fmla="*/ 3471863 w 3589711"/>
                  <a:gd name="connsiteY12" fmla="*/ 430003 h 901704"/>
                  <a:gd name="connsiteX0" fmla="*/ 0 w 4112915"/>
                  <a:gd name="connsiteY0" fmla="*/ 881852 h 905877"/>
                  <a:gd name="connsiteX1" fmla="*/ 414337 w 4112915"/>
                  <a:gd name="connsiteY1" fmla="*/ 734214 h 905877"/>
                  <a:gd name="connsiteX2" fmla="*/ 542925 w 4112915"/>
                  <a:gd name="connsiteY2" fmla="*/ 905664 h 905877"/>
                  <a:gd name="connsiteX3" fmla="*/ 928687 w 4112915"/>
                  <a:gd name="connsiteY3" fmla="*/ 691352 h 905877"/>
                  <a:gd name="connsiteX4" fmla="*/ 1166812 w 4112915"/>
                  <a:gd name="connsiteY4" fmla="*/ 872327 h 905877"/>
                  <a:gd name="connsiteX5" fmla="*/ 1657350 w 4112915"/>
                  <a:gd name="connsiteY5" fmla="*/ 662777 h 905877"/>
                  <a:gd name="connsiteX6" fmla="*/ 2085975 w 4112915"/>
                  <a:gd name="connsiteY6" fmla="*/ 805652 h 905877"/>
                  <a:gd name="connsiteX7" fmla="*/ 2586037 w 4112915"/>
                  <a:gd name="connsiteY7" fmla="*/ 558002 h 905877"/>
                  <a:gd name="connsiteX8" fmla="*/ 2795587 w 4112915"/>
                  <a:gd name="connsiteY8" fmla="*/ 738977 h 905877"/>
                  <a:gd name="connsiteX9" fmla="*/ 3114675 w 4112915"/>
                  <a:gd name="connsiteY9" fmla="*/ 324639 h 905877"/>
                  <a:gd name="connsiteX10" fmla="*/ 3295650 w 4112915"/>
                  <a:gd name="connsiteY10" fmla="*/ 448464 h 905877"/>
                  <a:gd name="connsiteX11" fmla="*/ 3562350 w 4112915"/>
                  <a:gd name="connsiteY11" fmla="*/ 5552 h 905877"/>
                  <a:gd name="connsiteX12" fmla="*/ 4112602 w 4112915"/>
                  <a:gd name="connsiteY12" fmla="*/ 304258 h 905877"/>
                  <a:gd name="connsiteX13" fmla="*/ 3471863 w 4112915"/>
                  <a:gd name="connsiteY13" fmla="*/ 434176 h 905877"/>
                  <a:gd name="connsiteX0" fmla="*/ 0 w 4125406"/>
                  <a:gd name="connsiteY0" fmla="*/ 881676 h 905701"/>
                  <a:gd name="connsiteX1" fmla="*/ 414337 w 4125406"/>
                  <a:gd name="connsiteY1" fmla="*/ 734038 h 905701"/>
                  <a:gd name="connsiteX2" fmla="*/ 542925 w 4125406"/>
                  <a:gd name="connsiteY2" fmla="*/ 905488 h 905701"/>
                  <a:gd name="connsiteX3" fmla="*/ 928687 w 4125406"/>
                  <a:gd name="connsiteY3" fmla="*/ 691176 h 905701"/>
                  <a:gd name="connsiteX4" fmla="*/ 1166812 w 4125406"/>
                  <a:gd name="connsiteY4" fmla="*/ 872151 h 905701"/>
                  <a:gd name="connsiteX5" fmla="*/ 1657350 w 4125406"/>
                  <a:gd name="connsiteY5" fmla="*/ 662601 h 905701"/>
                  <a:gd name="connsiteX6" fmla="*/ 2085975 w 4125406"/>
                  <a:gd name="connsiteY6" fmla="*/ 805476 h 905701"/>
                  <a:gd name="connsiteX7" fmla="*/ 2586037 w 4125406"/>
                  <a:gd name="connsiteY7" fmla="*/ 557826 h 905701"/>
                  <a:gd name="connsiteX8" fmla="*/ 2795587 w 4125406"/>
                  <a:gd name="connsiteY8" fmla="*/ 738801 h 905701"/>
                  <a:gd name="connsiteX9" fmla="*/ 3114675 w 4125406"/>
                  <a:gd name="connsiteY9" fmla="*/ 324463 h 905701"/>
                  <a:gd name="connsiteX10" fmla="*/ 3295650 w 4125406"/>
                  <a:gd name="connsiteY10" fmla="*/ 448288 h 905701"/>
                  <a:gd name="connsiteX11" fmla="*/ 3562350 w 4125406"/>
                  <a:gd name="connsiteY11" fmla="*/ 5376 h 905701"/>
                  <a:gd name="connsiteX12" fmla="*/ 4112602 w 4125406"/>
                  <a:gd name="connsiteY12" fmla="*/ 304082 h 905701"/>
                  <a:gd name="connsiteX13" fmla="*/ 3955440 w 4125406"/>
                  <a:gd name="connsiteY13" fmla="*/ 370758 h 905701"/>
                  <a:gd name="connsiteX14" fmla="*/ 3471863 w 4125406"/>
                  <a:gd name="connsiteY14" fmla="*/ 434000 h 905701"/>
                  <a:gd name="connsiteX0" fmla="*/ 0 w 4122650"/>
                  <a:gd name="connsiteY0" fmla="*/ 881676 h 905701"/>
                  <a:gd name="connsiteX1" fmla="*/ 414337 w 4122650"/>
                  <a:gd name="connsiteY1" fmla="*/ 734038 h 905701"/>
                  <a:gd name="connsiteX2" fmla="*/ 542925 w 4122650"/>
                  <a:gd name="connsiteY2" fmla="*/ 905488 h 905701"/>
                  <a:gd name="connsiteX3" fmla="*/ 928687 w 4122650"/>
                  <a:gd name="connsiteY3" fmla="*/ 691176 h 905701"/>
                  <a:gd name="connsiteX4" fmla="*/ 1166812 w 4122650"/>
                  <a:gd name="connsiteY4" fmla="*/ 872151 h 905701"/>
                  <a:gd name="connsiteX5" fmla="*/ 1657350 w 4122650"/>
                  <a:gd name="connsiteY5" fmla="*/ 662601 h 905701"/>
                  <a:gd name="connsiteX6" fmla="*/ 2085975 w 4122650"/>
                  <a:gd name="connsiteY6" fmla="*/ 805476 h 905701"/>
                  <a:gd name="connsiteX7" fmla="*/ 2586037 w 4122650"/>
                  <a:gd name="connsiteY7" fmla="*/ 557826 h 905701"/>
                  <a:gd name="connsiteX8" fmla="*/ 2795587 w 4122650"/>
                  <a:gd name="connsiteY8" fmla="*/ 738801 h 905701"/>
                  <a:gd name="connsiteX9" fmla="*/ 3114675 w 4122650"/>
                  <a:gd name="connsiteY9" fmla="*/ 324463 h 905701"/>
                  <a:gd name="connsiteX10" fmla="*/ 3295650 w 4122650"/>
                  <a:gd name="connsiteY10" fmla="*/ 448288 h 905701"/>
                  <a:gd name="connsiteX11" fmla="*/ 3562350 w 4122650"/>
                  <a:gd name="connsiteY11" fmla="*/ 5376 h 905701"/>
                  <a:gd name="connsiteX12" fmla="*/ 4112602 w 4122650"/>
                  <a:gd name="connsiteY12" fmla="*/ 304082 h 905701"/>
                  <a:gd name="connsiteX13" fmla="*/ 3955440 w 4122650"/>
                  <a:gd name="connsiteY13" fmla="*/ 370758 h 905701"/>
                  <a:gd name="connsiteX14" fmla="*/ 3636351 w 4122650"/>
                  <a:gd name="connsiteY14" fmla="*/ 270745 h 905701"/>
                  <a:gd name="connsiteX15" fmla="*/ 3471863 w 4122650"/>
                  <a:gd name="connsiteY15" fmla="*/ 434000 h 905701"/>
                  <a:gd name="connsiteX0" fmla="*/ 0 w 4122650"/>
                  <a:gd name="connsiteY0" fmla="*/ 881676 h 905701"/>
                  <a:gd name="connsiteX1" fmla="*/ 414337 w 4122650"/>
                  <a:gd name="connsiteY1" fmla="*/ 734038 h 905701"/>
                  <a:gd name="connsiteX2" fmla="*/ 542925 w 4122650"/>
                  <a:gd name="connsiteY2" fmla="*/ 905488 h 905701"/>
                  <a:gd name="connsiteX3" fmla="*/ 928687 w 4122650"/>
                  <a:gd name="connsiteY3" fmla="*/ 691176 h 905701"/>
                  <a:gd name="connsiteX4" fmla="*/ 1166812 w 4122650"/>
                  <a:gd name="connsiteY4" fmla="*/ 872151 h 905701"/>
                  <a:gd name="connsiteX5" fmla="*/ 1657350 w 4122650"/>
                  <a:gd name="connsiteY5" fmla="*/ 662601 h 905701"/>
                  <a:gd name="connsiteX6" fmla="*/ 2085975 w 4122650"/>
                  <a:gd name="connsiteY6" fmla="*/ 805476 h 905701"/>
                  <a:gd name="connsiteX7" fmla="*/ 2586037 w 4122650"/>
                  <a:gd name="connsiteY7" fmla="*/ 557826 h 905701"/>
                  <a:gd name="connsiteX8" fmla="*/ 2795587 w 4122650"/>
                  <a:gd name="connsiteY8" fmla="*/ 738801 h 905701"/>
                  <a:gd name="connsiteX9" fmla="*/ 3114675 w 4122650"/>
                  <a:gd name="connsiteY9" fmla="*/ 324463 h 905701"/>
                  <a:gd name="connsiteX10" fmla="*/ 3295650 w 4122650"/>
                  <a:gd name="connsiteY10" fmla="*/ 448288 h 905701"/>
                  <a:gd name="connsiteX11" fmla="*/ 3562350 w 4122650"/>
                  <a:gd name="connsiteY11" fmla="*/ 5376 h 905701"/>
                  <a:gd name="connsiteX12" fmla="*/ 4112602 w 4122650"/>
                  <a:gd name="connsiteY12" fmla="*/ 304082 h 905701"/>
                  <a:gd name="connsiteX13" fmla="*/ 3955440 w 4122650"/>
                  <a:gd name="connsiteY13" fmla="*/ 370758 h 905701"/>
                  <a:gd name="connsiteX14" fmla="*/ 3636351 w 4122650"/>
                  <a:gd name="connsiteY14" fmla="*/ 270745 h 905701"/>
                  <a:gd name="connsiteX15" fmla="*/ 3507764 w 4122650"/>
                  <a:gd name="connsiteY15" fmla="*/ 285033 h 905701"/>
                  <a:gd name="connsiteX16" fmla="*/ 3471863 w 4122650"/>
                  <a:gd name="connsiteY16" fmla="*/ 434000 h 905701"/>
                  <a:gd name="connsiteX0" fmla="*/ 0 w 4122650"/>
                  <a:gd name="connsiteY0" fmla="*/ 881676 h 905708"/>
                  <a:gd name="connsiteX1" fmla="*/ 45426 w 4122650"/>
                  <a:gd name="connsiteY1" fmla="*/ 847008 h 905708"/>
                  <a:gd name="connsiteX2" fmla="*/ 414337 w 4122650"/>
                  <a:gd name="connsiteY2" fmla="*/ 734038 h 905708"/>
                  <a:gd name="connsiteX3" fmla="*/ 542925 w 4122650"/>
                  <a:gd name="connsiteY3" fmla="*/ 905488 h 905708"/>
                  <a:gd name="connsiteX4" fmla="*/ 928687 w 4122650"/>
                  <a:gd name="connsiteY4" fmla="*/ 691176 h 905708"/>
                  <a:gd name="connsiteX5" fmla="*/ 1166812 w 4122650"/>
                  <a:gd name="connsiteY5" fmla="*/ 872151 h 905708"/>
                  <a:gd name="connsiteX6" fmla="*/ 1657350 w 4122650"/>
                  <a:gd name="connsiteY6" fmla="*/ 662601 h 905708"/>
                  <a:gd name="connsiteX7" fmla="*/ 2085975 w 4122650"/>
                  <a:gd name="connsiteY7" fmla="*/ 805476 h 905708"/>
                  <a:gd name="connsiteX8" fmla="*/ 2586037 w 4122650"/>
                  <a:gd name="connsiteY8" fmla="*/ 557826 h 905708"/>
                  <a:gd name="connsiteX9" fmla="*/ 2795587 w 4122650"/>
                  <a:gd name="connsiteY9" fmla="*/ 738801 h 905708"/>
                  <a:gd name="connsiteX10" fmla="*/ 3114675 w 4122650"/>
                  <a:gd name="connsiteY10" fmla="*/ 324463 h 905708"/>
                  <a:gd name="connsiteX11" fmla="*/ 3295650 w 4122650"/>
                  <a:gd name="connsiteY11" fmla="*/ 448288 h 905708"/>
                  <a:gd name="connsiteX12" fmla="*/ 3562350 w 4122650"/>
                  <a:gd name="connsiteY12" fmla="*/ 5376 h 905708"/>
                  <a:gd name="connsiteX13" fmla="*/ 4112602 w 4122650"/>
                  <a:gd name="connsiteY13" fmla="*/ 304082 h 905708"/>
                  <a:gd name="connsiteX14" fmla="*/ 3955440 w 4122650"/>
                  <a:gd name="connsiteY14" fmla="*/ 370758 h 905708"/>
                  <a:gd name="connsiteX15" fmla="*/ 3636351 w 4122650"/>
                  <a:gd name="connsiteY15" fmla="*/ 270745 h 905708"/>
                  <a:gd name="connsiteX16" fmla="*/ 3507764 w 4122650"/>
                  <a:gd name="connsiteY16" fmla="*/ 285033 h 905708"/>
                  <a:gd name="connsiteX17" fmla="*/ 3471863 w 4122650"/>
                  <a:gd name="connsiteY17" fmla="*/ 434000 h 905708"/>
                  <a:gd name="connsiteX0" fmla="*/ 0 w 4289338"/>
                  <a:gd name="connsiteY0" fmla="*/ 1496039 h 1496039"/>
                  <a:gd name="connsiteX1" fmla="*/ 212114 w 4289338"/>
                  <a:gd name="connsiteY1" fmla="*/ 847008 h 1496039"/>
                  <a:gd name="connsiteX2" fmla="*/ 581025 w 4289338"/>
                  <a:gd name="connsiteY2" fmla="*/ 734038 h 1496039"/>
                  <a:gd name="connsiteX3" fmla="*/ 709613 w 4289338"/>
                  <a:gd name="connsiteY3" fmla="*/ 905488 h 1496039"/>
                  <a:gd name="connsiteX4" fmla="*/ 1095375 w 4289338"/>
                  <a:gd name="connsiteY4" fmla="*/ 691176 h 1496039"/>
                  <a:gd name="connsiteX5" fmla="*/ 1333500 w 4289338"/>
                  <a:gd name="connsiteY5" fmla="*/ 872151 h 1496039"/>
                  <a:gd name="connsiteX6" fmla="*/ 1824038 w 4289338"/>
                  <a:gd name="connsiteY6" fmla="*/ 662601 h 1496039"/>
                  <a:gd name="connsiteX7" fmla="*/ 2252663 w 4289338"/>
                  <a:gd name="connsiteY7" fmla="*/ 805476 h 1496039"/>
                  <a:gd name="connsiteX8" fmla="*/ 2752725 w 4289338"/>
                  <a:gd name="connsiteY8" fmla="*/ 557826 h 1496039"/>
                  <a:gd name="connsiteX9" fmla="*/ 2962275 w 4289338"/>
                  <a:gd name="connsiteY9" fmla="*/ 738801 h 1496039"/>
                  <a:gd name="connsiteX10" fmla="*/ 3281363 w 4289338"/>
                  <a:gd name="connsiteY10" fmla="*/ 324463 h 1496039"/>
                  <a:gd name="connsiteX11" fmla="*/ 3462338 w 4289338"/>
                  <a:gd name="connsiteY11" fmla="*/ 448288 h 1496039"/>
                  <a:gd name="connsiteX12" fmla="*/ 3729038 w 4289338"/>
                  <a:gd name="connsiteY12" fmla="*/ 5376 h 1496039"/>
                  <a:gd name="connsiteX13" fmla="*/ 4279290 w 4289338"/>
                  <a:gd name="connsiteY13" fmla="*/ 304082 h 1496039"/>
                  <a:gd name="connsiteX14" fmla="*/ 4122128 w 4289338"/>
                  <a:gd name="connsiteY14" fmla="*/ 370758 h 1496039"/>
                  <a:gd name="connsiteX15" fmla="*/ 3803039 w 4289338"/>
                  <a:gd name="connsiteY15" fmla="*/ 270745 h 1496039"/>
                  <a:gd name="connsiteX16" fmla="*/ 3674452 w 4289338"/>
                  <a:gd name="connsiteY16" fmla="*/ 285033 h 1496039"/>
                  <a:gd name="connsiteX17" fmla="*/ 3638551 w 4289338"/>
                  <a:gd name="connsiteY17" fmla="*/ 434000 h 1496039"/>
                  <a:gd name="connsiteX0" fmla="*/ 0 w 4289338"/>
                  <a:gd name="connsiteY0" fmla="*/ 1496039 h 1784101"/>
                  <a:gd name="connsiteX1" fmla="*/ 188302 w 4289338"/>
                  <a:gd name="connsiteY1" fmla="*/ 1766169 h 1784101"/>
                  <a:gd name="connsiteX2" fmla="*/ 212114 w 4289338"/>
                  <a:gd name="connsiteY2" fmla="*/ 847008 h 1784101"/>
                  <a:gd name="connsiteX3" fmla="*/ 581025 w 4289338"/>
                  <a:gd name="connsiteY3" fmla="*/ 734038 h 1784101"/>
                  <a:gd name="connsiteX4" fmla="*/ 709613 w 4289338"/>
                  <a:gd name="connsiteY4" fmla="*/ 905488 h 1784101"/>
                  <a:gd name="connsiteX5" fmla="*/ 1095375 w 4289338"/>
                  <a:gd name="connsiteY5" fmla="*/ 691176 h 1784101"/>
                  <a:gd name="connsiteX6" fmla="*/ 1333500 w 4289338"/>
                  <a:gd name="connsiteY6" fmla="*/ 872151 h 1784101"/>
                  <a:gd name="connsiteX7" fmla="*/ 1824038 w 4289338"/>
                  <a:gd name="connsiteY7" fmla="*/ 662601 h 1784101"/>
                  <a:gd name="connsiteX8" fmla="*/ 2252663 w 4289338"/>
                  <a:gd name="connsiteY8" fmla="*/ 805476 h 1784101"/>
                  <a:gd name="connsiteX9" fmla="*/ 2752725 w 4289338"/>
                  <a:gd name="connsiteY9" fmla="*/ 557826 h 1784101"/>
                  <a:gd name="connsiteX10" fmla="*/ 2962275 w 4289338"/>
                  <a:gd name="connsiteY10" fmla="*/ 738801 h 1784101"/>
                  <a:gd name="connsiteX11" fmla="*/ 3281363 w 4289338"/>
                  <a:gd name="connsiteY11" fmla="*/ 324463 h 1784101"/>
                  <a:gd name="connsiteX12" fmla="*/ 3462338 w 4289338"/>
                  <a:gd name="connsiteY12" fmla="*/ 448288 h 1784101"/>
                  <a:gd name="connsiteX13" fmla="*/ 3729038 w 4289338"/>
                  <a:gd name="connsiteY13" fmla="*/ 5376 h 1784101"/>
                  <a:gd name="connsiteX14" fmla="*/ 4279290 w 4289338"/>
                  <a:gd name="connsiteY14" fmla="*/ 304082 h 1784101"/>
                  <a:gd name="connsiteX15" fmla="*/ 4122128 w 4289338"/>
                  <a:gd name="connsiteY15" fmla="*/ 370758 h 1784101"/>
                  <a:gd name="connsiteX16" fmla="*/ 3803039 w 4289338"/>
                  <a:gd name="connsiteY16" fmla="*/ 270745 h 1784101"/>
                  <a:gd name="connsiteX17" fmla="*/ 3674452 w 4289338"/>
                  <a:gd name="connsiteY17" fmla="*/ 285033 h 1784101"/>
                  <a:gd name="connsiteX18" fmla="*/ 3638551 w 4289338"/>
                  <a:gd name="connsiteY18" fmla="*/ 434000 h 1784101"/>
                  <a:gd name="connsiteX0" fmla="*/ 3676990 w 4113466"/>
                  <a:gd name="connsiteY0" fmla="*/ 562589 h 1772334"/>
                  <a:gd name="connsiteX1" fmla="*/ 12430 w 4113466"/>
                  <a:gd name="connsiteY1" fmla="*/ 1766169 h 1772334"/>
                  <a:gd name="connsiteX2" fmla="*/ 36242 w 4113466"/>
                  <a:gd name="connsiteY2" fmla="*/ 847008 h 1772334"/>
                  <a:gd name="connsiteX3" fmla="*/ 405153 w 4113466"/>
                  <a:gd name="connsiteY3" fmla="*/ 734038 h 1772334"/>
                  <a:gd name="connsiteX4" fmla="*/ 533741 w 4113466"/>
                  <a:gd name="connsiteY4" fmla="*/ 905488 h 1772334"/>
                  <a:gd name="connsiteX5" fmla="*/ 919503 w 4113466"/>
                  <a:gd name="connsiteY5" fmla="*/ 691176 h 1772334"/>
                  <a:gd name="connsiteX6" fmla="*/ 1157628 w 4113466"/>
                  <a:gd name="connsiteY6" fmla="*/ 872151 h 1772334"/>
                  <a:gd name="connsiteX7" fmla="*/ 1648166 w 4113466"/>
                  <a:gd name="connsiteY7" fmla="*/ 662601 h 1772334"/>
                  <a:gd name="connsiteX8" fmla="*/ 2076791 w 4113466"/>
                  <a:gd name="connsiteY8" fmla="*/ 805476 h 1772334"/>
                  <a:gd name="connsiteX9" fmla="*/ 2576853 w 4113466"/>
                  <a:gd name="connsiteY9" fmla="*/ 557826 h 1772334"/>
                  <a:gd name="connsiteX10" fmla="*/ 2786403 w 4113466"/>
                  <a:gd name="connsiteY10" fmla="*/ 738801 h 1772334"/>
                  <a:gd name="connsiteX11" fmla="*/ 3105491 w 4113466"/>
                  <a:gd name="connsiteY11" fmla="*/ 324463 h 1772334"/>
                  <a:gd name="connsiteX12" fmla="*/ 3286466 w 4113466"/>
                  <a:gd name="connsiteY12" fmla="*/ 448288 h 1772334"/>
                  <a:gd name="connsiteX13" fmla="*/ 3553166 w 4113466"/>
                  <a:gd name="connsiteY13" fmla="*/ 5376 h 1772334"/>
                  <a:gd name="connsiteX14" fmla="*/ 4103418 w 4113466"/>
                  <a:gd name="connsiteY14" fmla="*/ 304082 h 1772334"/>
                  <a:gd name="connsiteX15" fmla="*/ 3946256 w 4113466"/>
                  <a:gd name="connsiteY15" fmla="*/ 370758 h 1772334"/>
                  <a:gd name="connsiteX16" fmla="*/ 3627167 w 4113466"/>
                  <a:gd name="connsiteY16" fmla="*/ 270745 h 1772334"/>
                  <a:gd name="connsiteX17" fmla="*/ 3498580 w 4113466"/>
                  <a:gd name="connsiteY17" fmla="*/ 285033 h 1772334"/>
                  <a:gd name="connsiteX18" fmla="*/ 3462679 w 4113466"/>
                  <a:gd name="connsiteY18" fmla="*/ 434000 h 1772334"/>
                  <a:gd name="connsiteX0" fmla="*/ 3927885 w 4364361"/>
                  <a:gd name="connsiteY0" fmla="*/ 562589 h 1767151"/>
                  <a:gd name="connsiteX1" fmla="*/ 3701850 w 4364361"/>
                  <a:gd name="connsiteY1" fmla="*/ 1513757 h 1767151"/>
                  <a:gd name="connsiteX2" fmla="*/ 263325 w 4364361"/>
                  <a:gd name="connsiteY2" fmla="*/ 1766169 h 1767151"/>
                  <a:gd name="connsiteX3" fmla="*/ 287137 w 4364361"/>
                  <a:gd name="connsiteY3" fmla="*/ 847008 h 1767151"/>
                  <a:gd name="connsiteX4" fmla="*/ 656048 w 4364361"/>
                  <a:gd name="connsiteY4" fmla="*/ 734038 h 1767151"/>
                  <a:gd name="connsiteX5" fmla="*/ 784636 w 4364361"/>
                  <a:gd name="connsiteY5" fmla="*/ 905488 h 1767151"/>
                  <a:gd name="connsiteX6" fmla="*/ 1170398 w 4364361"/>
                  <a:gd name="connsiteY6" fmla="*/ 691176 h 1767151"/>
                  <a:gd name="connsiteX7" fmla="*/ 1408523 w 4364361"/>
                  <a:gd name="connsiteY7" fmla="*/ 872151 h 1767151"/>
                  <a:gd name="connsiteX8" fmla="*/ 1899061 w 4364361"/>
                  <a:gd name="connsiteY8" fmla="*/ 662601 h 1767151"/>
                  <a:gd name="connsiteX9" fmla="*/ 2327686 w 4364361"/>
                  <a:gd name="connsiteY9" fmla="*/ 805476 h 1767151"/>
                  <a:gd name="connsiteX10" fmla="*/ 2827748 w 4364361"/>
                  <a:gd name="connsiteY10" fmla="*/ 557826 h 1767151"/>
                  <a:gd name="connsiteX11" fmla="*/ 3037298 w 4364361"/>
                  <a:gd name="connsiteY11" fmla="*/ 738801 h 1767151"/>
                  <a:gd name="connsiteX12" fmla="*/ 3356386 w 4364361"/>
                  <a:gd name="connsiteY12" fmla="*/ 324463 h 1767151"/>
                  <a:gd name="connsiteX13" fmla="*/ 3537361 w 4364361"/>
                  <a:gd name="connsiteY13" fmla="*/ 448288 h 1767151"/>
                  <a:gd name="connsiteX14" fmla="*/ 3804061 w 4364361"/>
                  <a:gd name="connsiteY14" fmla="*/ 5376 h 1767151"/>
                  <a:gd name="connsiteX15" fmla="*/ 4354313 w 4364361"/>
                  <a:gd name="connsiteY15" fmla="*/ 304082 h 1767151"/>
                  <a:gd name="connsiteX16" fmla="*/ 4197151 w 4364361"/>
                  <a:gd name="connsiteY16" fmla="*/ 370758 h 1767151"/>
                  <a:gd name="connsiteX17" fmla="*/ 3878062 w 4364361"/>
                  <a:gd name="connsiteY17" fmla="*/ 270745 h 1767151"/>
                  <a:gd name="connsiteX18" fmla="*/ 3749475 w 4364361"/>
                  <a:gd name="connsiteY18" fmla="*/ 285033 h 1767151"/>
                  <a:gd name="connsiteX19" fmla="*/ 3713574 w 4364361"/>
                  <a:gd name="connsiteY19" fmla="*/ 434000 h 1767151"/>
                  <a:gd name="connsiteX0" fmla="*/ 3861210 w 4364361"/>
                  <a:gd name="connsiteY0" fmla="*/ 443526 h 1767151"/>
                  <a:gd name="connsiteX1" fmla="*/ 3701850 w 4364361"/>
                  <a:gd name="connsiteY1" fmla="*/ 1513757 h 1767151"/>
                  <a:gd name="connsiteX2" fmla="*/ 263325 w 4364361"/>
                  <a:gd name="connsiteY2" fmla="*/ 1766169 h 1767151"/>
                  <a:gd name="connsiteX3" fmla="*/ 287137 w 4364361"/>
                  <a:gd name="connsiteY3" fmla="*/ 847008 h 1767151"/>
                  <a:gd name="connsiteX4" fmla="*/ 656048 w 4364361"/>
                  <a:gd name="connsiteY4" fmla="*/ 734038 h 1767151"/>
                  <a:gd name="connsiteX5" fmla="*/ 784636 w 4364361"/>
                  <a:gd name="connsiteY5" fmla="*/ 905488 h 1767151"/>
                  <a:gd name="connsiteX6" fmla="*/ 1170398 w 4364361"/>
                  <a:gd name="connsiteY6" fmla="*/ 691176 h 1767151"/>
                  <a:gd name="connsiteX7" fmla="*/ 1408523 w 4364361"/>
                  <a:gd name="connsiteY7" fmla="*/ 872151 h 1767151"/>
                  <a:gd name="connsiteX8" fmla="*/ 1899061 w 4364361"/>
                  <a:gd name="connsiteY8" fmla="*/ 662601 h 1767151"/>
                  <a:gd name="connsiteX9" fmla="*/ 2327686 w 4364361"/>
                  <a:gd name="connsiteY9" fmla="*/ 805476 h 1767151"/>
                  <a:gd name="connsiteX10" fmla="*/ 2827748 w 4364361"/>
                  <a:gd name="connsiteY10" fmla="*/ 557826 h 1767151"/>
                  <a:gd name="connsiteX11" fmla="*/ 3037298 w 4364361"/>
                  <a:gd name="connsiteY11" fmla="*/ 738801 h 1767151"/>
                  <a:gd name="connsiteX12" fmla="*/ 3356386 w 4364361"/>
                  <a:gd name="connsiteY12" fmla="*/ 324463 h 1767151"/>
                  <a:gd name="connsiteX13" fmla="*/ 3537361 w 4364361"/>
                  <a:gd name="connsiteY13" fmla="*/ 448288 h 1767151"/>
                  <a:gd name="connsiteX14" fmla="*/ 3804061 w 4364361"/>
                  <a:gd name="connsiteY14" fmla="*/ 5376 h 1767151"/>
                  <a:gd name="connsiteX15" fmla="*/ 4354313 w 4364361"/>
                  <a:gd name="connsiteY15" fmla="*/ 304082 h 1767151"/>
                  <a:gd name="connsiteX16" fmla="*/ 4197151 w 4364361"/>
                  <a:gd name="connsiteY16" fmla="*/ 370758 h 1767151"/>
                  <a:gd name="connsiteX17" fmla="*/ 3878062 w 4364361"/>
                  <a:gd name="connsiteY17" fmla="*/ 270745 h 1767151"/>
                  <a:gd name="connsiteX18" fmla="*/ 3749475 w 4364361"/>
                  <a:gd name="connsiteY18" fmla="*/ 285033 h 1767151"/>
                  <a:gd name="connsiteX19" fmla="*/ 3713574 w 4364361"/>
                  <a:gd name="connsiteY19" fmla="*/ 434000 h 1767151"/>
                  <a:gd name="connsiteX0" fmla="*/ 3861210 w 4364361"/>
                  <a:gd name="connsiteY0" fmla="*/ 443526 h 1767151"/>
                  <a:gd name="connsiteX1" fmla="*/ 3701850 w 4364361"/>
                  <a:gd name="connsiteY1" fmla="*/ 1513757 h 1767151"/>
                  <a:gd name="connsiteX2" fmla="*/ 263325 w 4364361"/>
                  <a:gd name="connsiteY2" fmla="*/ 1766169 h 1767151"/>
                  <a:gd name="connsiteX3" fmla="*/ 287137 w 4364361"/>
                  <a:gd name="connsiteY3" fmla="*/ 847008 h 1767151"/>
                  <a:gd name="connsiteX4" fmla="*/ 656048 w 4364361"/>
                  <a:gd name="connsiteY4" fmla="*/ 734038 h 1767151"/>
                  <a:gd name="connsiteX5" fmla="*/ 784636 w 4364361"/>
                  <a:gd name="connsiteY5" fmla="*/ 905488 h 1767151"/>
                  <a:gd name="connsiteX6" fmla="*/ 1170398 w 4364361"/>
                  <a:gd name="connsiteY6" fmla="*/ 691176 h 1767151"/>
                  <a:gd name="connsiteX7" fmla="*/ 1408523 w 4364361"/>
                  <a:gd name="connsiteY7" fmla="*/ 872151 h 1767151"/>
                  <a:gd name="connsiteX8" fmla="*/ 1899061 w 4364361"/>
                  <a:gd name="connsiteY8" fmla="*/ 662601 h 1767151"/>
                  <a:gd name="connsiteX9" fmla="*/ 2327686 w 4364361"/>
                  <a:gd name="connsiteY9" fmla="*/ 805476 h 1767151"/>
                  <a:gd name="connsiteX10" fmla="*/ 2827748 w 4364361"/>
                  <a:gd name="connsiteY10" fmla="*/ 557826 h 1767151"/>
                  <a:gd name="connsiteX11" fmla="*/ 3037298 w 4364361"/>
                  <a:gd name="connsiteY11" fmla="*/ 738801 h 1767151"/>
                  <a:gd name="connsiteX12" fmla="*/ 3356386 w 4364361"/>
                  <a:gd name="connsiteY12" fmla="*/ 324463 h 1767151"/>
                  <a:gd name="connsiteX13" fmla="*/ 3537361 w 4364361"/>
                  <a:gd name="connsiteY13" fmla="*/ 448288 h 1767151"/>
                  <a:gd name="connsiteX14" fmla="*/ 3804061 w 4364361"/>
                  <a:gd name="connsiteY14" fmla="*/ 5376 h 1767151"/>
                  <a:gd name="connsiteX15" fmla="*/ 4354313 w 4364361"/>
                  <a:gd name="connsiteY15" fmla="*/ 304082 h 1767151"/>
                  <a:gd name="connsiteX16" fmla="*/ 4197151 w 4364361"/>
                  <a:gd name="connsiteY16" fmla="*/ 370758 h 1767151"/>
                  <a:gd name="connsiteX17" fmla="*/ 3878062 w 4364361"/>
                  <a:gd name="connsiteY17" fmla="*/ 270745 h 1767151"/>
                  <a:gd name="connsiteX18" fmla="*/ 3749475 w 4364361"/>
                  <a:gd name="connsiteY18" fmla="*/ 285033 h 1767151"/>
                  <a:gd name="connsiteX19" fmla="*/ 3875499 w 4364361"/>
                  <a:gd name="connsiteY19" fmla="*/ 467338 h 1767151"/>
                  <a:gd name="connsiteX0" fmla="*/ 3861210 w 4364361"/>
                  <a:gd name="connsiteY0" fmla="*/ 443526 h 1767151"/>
                  <a:gd name="connsiteX1" fmla="*/ 3701850 w 4364361"/>
                  <a:gd name="connsiteY1" fmla="*/ 1513757 h 1767151"/>
                  <a:gd name="connsiteX2" fmla="*/ 263325 w 4364361"/>
                  <a:gd name="connsiteY2" fmla="*/ 1766169 h 1767151"/>
                  <a:gd name="connsiteX3" fmla="*/ 287137 w 4364361"/>
                  <a:gd name="connsiteY3" fmla="*/ 847008 h 1767151"/>
                  <a:gd name="connsiteX4" fmla="*/ 656048 w 4364361"/>
                  <a:gd name="connsiteY4" fmla="*/ 734038 h 1767151"/>
                  <a:gd name="connsiteX5" fmla="*/ 784636 w 4364361"/>
                  <a:gd name="connsiteY5" fmla="*/ 905488 h 1767151"/>
                  <a:gd name="connsiteX6" fmla="*/ 1170398 w 4364361"/>
                  <a:gd name="connsiteY6" fmla="*/ 691176 h 1767151"/>
                  <a:gd name="connsiteX7" fmla="*/ 1408523 w 4364361"/>
                  <a:gd name="connsiteY7" fmla="*/ 872151 h 1767151"/>
                  <a:gd name="connsiteX8" fmla="*/ 1899061 w 4364361"/>
                  <a:gd name="connsiteY8" fmla="*/ 662601 h 1767151"/>
                  <a:gd name="connsiteX9" fmla="*/ 2327686 w 4364361"/>
                  <a:gd name="connsiteY9" fmla="*/ 805476 h 1767151"/>
                  <a:gd name="connsiteX10" fmla="*/ 2827748 w 4364361"/>
                  <a:gd name="connsiteY10" fmla="*/ 557826 h 1767151"/>
                  <a:gd name="connsiteX11" fmla="*/ 3037298 w 4364361"/>
                  <a:gd name="connsiteY11" fmla="*/ 738801 h 1767151"/>
                  <a:gd name="connsiteX12" fmla="*/ 3356386 w 4364361"/>
                  <a:gd name="connsiteY12" fmla="*/ 324463 h 1767151"/>
                  <a:gd name="connsiteX13" fmla="*/ 3537361 w 4364361"/>
                  <a:gd name="connsiteY13" fmla="*/ 448288 h 1767151"/>
                  <a:gd name="connsiteX14" fmla="*/ 3804061 w 4364361"/>
                  <a:gd name="connsiteY14" fmla="*/ 5376 h 1767151"/>
                  <a:gd name="connsiteX15" fmla="*/ 4354313 w 4364361"/>
                  <a:gd name="connsiteY15" fmla="*/ 304082 h 1767151"/>
                  <a:gd name="connsiteX16" fmla="*/ 4197151 w 4364361"/>
                  <a:gd name="connsiteY16" fmla="*/ 370758 h 1767151"/>
                  <a:gd name="connsiteX17" fmla="*/ 3878062 w 4364361"/>
                  <a:gd name="connsiteY17" fmla="*/ 270745 h 1767151"/>
                  <a:gd name="connsiteX18" fmla="*/ 3859012 w 4364361"/>
                  <a:gd name="connsiteY18" fmla="*/ 356471 h 1767151"/>
                  <a:gd name="connsiteX19" fmla="*/ 3875499 w 4364361"/>
                  <a:gd name="connsiteY19" fmla="*/ 467338 h 1767151"/>
                  <a:gd name="connsiteX0" fmla="*/ 3618161 w 4121312"/>
                  <a:gd name="connsiteY0" fmla="*/ 443526 h 1766169"/>
                  <a:gd name="connsiteX1" fmla="*/ 3458801 w 4121312"/>
                  <a:gd name="connsiteY1" fmla="*/ 1513757 h 1766169"/>
                  <a:gd name="connsiteX2" fmla="*/ 20276 w 4121312"/>
                  <a:gd name="connsiteY2" fmla="*/ 1766169 h 1766169"/>
                  <a:gd name="connsiteX3" fmla="*/ 44088 w 4121312"/>
                  <a:gd name="connsiteY3" fmla="*/ 847008 h 1766169"/>
                  <a:gd name="connsiteX4" fmla="*/ 412999 w 4121312"/>
                  <a:gd name="connsiteY4" fmla="*/ 734038 h 1766169"/>
                  <a:gd name="connsiteX5" fmla="*/ 541587 w 4121312"/>
                  <a:gd name="connsiteY5" fmla="*/ 905488 h 1766169"/>
                  <a:gd name="connsiteX6" fmla="*/ 927349 w 4121312"/>
                  <a:gd name="connsiteY6" fmla="*/ 691176 h 1766169"/>
                  <a:gd name="connsiteX7" fmla="*/ 1165474 w 4121312"/>
                  <a:gd name="connsiteY7" fmla="*/ 872151 h 1766169"/>
                  <a:gd name="connsiteX8" fmla="*/ 1656012 w 4121312"/>
                  <a:gd name="connsiteY8" fmla="*/ 662601 h 1766169"/>
                  <a:gd name="connsiteX9" fmla="*/ 2084637 w 4121312"/>
                  <a:gd name="connsiteY9" fmla="*/ 805476 h 1766169"/>
                  <a:gd name="connsiteX10" fmla="*/ 2584699 w 4121312"/>
                  <a:gd name="connsiteY10" fmla="*/ 557826 h 1766169"/>
                  <a:gd name="connsiteX11" fmla="*/ 2794249 w 4121312"/>
                  <a:gd name="connsiteY11" fmla="*/ 738801 h 1766169"/>
                  <a:gd name="connsiteX12" fmla="*/ 3113337 w 4121312"/>
                  <a:gd name="connsiteY12" fmla="*/ 324463 h 1766169"/>
                  <a:gd name="connsiteX13" fmla="*/ 3294312 w 4121312"/>
                  <a:gd name="connsiteY13" fmla="*/ 448288 h 1766169"/>
                  <a:gd name="connsiteX14" fmla="*/ 3561012 w 4121312"/>
                  <a:gd name="connsiteY14" fmla="*/ 5376 h 1766169"/>
                  <a:gd name="connsiteX15" fmla="*/ 4111264 w 4121312"/>
                  <a:gd name="connsiteY15" fmla="*/ 304082 h 1766169"/>
                  <a:gd name="connsiteX16" fmla="*/ 3954102 w 4121312"/>
                  <a:gd name="connsiteY16" fmla="*/ 370758 h 1766169"/>
                  <a:gd name="connsiteX17" fmla="*/ 3635013 w 4121312"/>
                  <a:gd name="connsiteY17" fmla="*/ 270745 h 1766169"/>
                  <a:gd name="connsiteX18" fmla="*/ 3615963 w 4121312"/>
                  <a:gd name="connsiteY18" fmla="*/ 356471 h 1766169"/>
                  <a:gd name="connsiteX19" fmla="*/ 3632450 w 4121312"/>
                  <a:gd name="connsiteY19" fmla="*/ 467338 h 1766169"/>
                  <a:gd name="connsiteX0" fmla="*/ 3597885 w 4101036"/>
                  <a:gd name="connsiteY0" fmla="*/ 443526 h 1766169"/>
                  <a:gd name="connsiteX1" fmla="*/ 3438525 w 4101036"/>
                  <a:gd name="connsiteY1" fmla="*/ 1513757 h 1766169"/>
                  <a:gd name="connsiteX2" fmla="*/ 0 w 4101036"/>
                  <a:gd name="connsiteY2" fmla="*/ 1766169 h 1766169"/>
                  <a:gd name="connsiteX3" fmla="*/ 23812 w 4101036"/>
                  <a:gd name="connsiteY3" fmla="*/ 847008 h 1766169"/>
                  <a:gd name="connsiteX4" fmla="*/ 392723 w 4101036"/>
                  <a:gd name="connsiteY4" fmla="*/ 734038 h 1766169"/>
                  <a:gd name="connsiteX5" fmla="*/ 521311 w 4101036"/>
                  <a:gd name="connsiteY5" fmla="*/ 905488 h 1766169"/>
                  <a:gd name="connsiteX6" fmla="*/ 907073 w 4101036"/>
                  <a:gd name="connsiteY6" fmla="*/ 691176 h 1766169"/>
                  <a:gd name="connsiteX7" fmla="*/ 1145198 w 4101036"/>
                  <a:gd name="connsiteY7" fmla="*/ 872151 h 1766169"/>
                  <a:gd name="connsiteX8" fmla="*/ 1635736 w 4101036"/>
                  <a:gd name="connsiteY8" fmla="*/ 662601 h 1766169"/>
                  <a:gd name="connsiteX9" fmla="*/ 2064361 w 4101036"/>
                  <a:gd name="connsiteY9" fmla="*/ 805476 h 1766169"/>
                  <a:gd name="connsiteX10" fmla="*/ 2564423 w 4101036"/>
                  <a:gd name="connsiteY10" fmla="*/ 557826 h 1766169"/>
                  <a:gd name="connsiteX11" fmla="*/ 2773973 w 4101036"/>
                  <a:gd name="connsiteY11" fmla="*/ 738801 h 1766169"/>
                  <a:gd name="connsiteX12" fmla="*/ 3093061 w 4101036"/>
                  <a:gd name="connsiteY12" fmla="*/ 324463 h 1766169"/>
                  <a:gd name="connsiteX13" fmla="*/ 3274036 w 4101036"/>
                  <a:gd name="connsiteY13" fmla="*/ 448288 h 1766169"/>
                  <a:gd name="connsiteX14" fmla="*/ 3540736 w 4101036"/>
                  <a:gd name="connsiteY14" fmla="*/ 5376 h 1766169"/>
                  <a:gd name="connsiteX15" fmla="*/ 4090988 w 4101036"/>
                  <a:gd name="connsiteY15" fmla="*/ 304082 h 1766169"/>
                  <a:gd name="connsiteX16" fmla="*/ 3933826 w 4101036"/>
                  <a:gd name="connsiteY16" fmla="*/ 370758 h 1766169"/>
                  <a:gd name="connsiteX17" fmla="*/ 3614737 w 4101036"/>
                  <a:gd name="connsiteY17" fmla="*/ 270745 h 1766169"/>
                  <a:gd name="connsiteX18" fmla="*/ 3595687 w 4101036"/>
                  <a:gd name="connsiteY18" fmla="*/ 356471 h 1766169"/>
                  <a:gd name="connsiteX19" fmla="*/ 3612174 w 4101036"/>
                  <a:gd name="connsiteY19" fmla="*/ 467338 h 1766169"/>
                  <a:gd name="connsiteX0" fmla="*/ 3604800 w 4107951"/>
                  <a:gd name="connsiteY0" fmla="*/ 443526 h 1766169"/>
                  <a:gd name="connsiteX1" fmla="*/ 3445440 w 4107951"/>
                  <a:gd name="connsiteY1" fmla="*/ 1513757 h 1766169"/>
                  <a:gd name="connsiteX2" fmla="*/ 6915 w 4107951"/>
                  <a:gd name="connsiteY2" fmla="*/ 1766169 h 1766169"/>
                  <a:gd name="connsiteX3" fmla="*/ 16440 w 4107951"/>
                  <a:gd name="connsiteY3" fmla="*/ 866058 h 1766169"/>
                  <a:gd name="connsiteX4" fmla="*/ 399638 w 4107951"/>
                  <a:gd name="connsiteY4" fmla="*/ 734038 h 1766169"/>
                  <a:gd name="connsiteX5" fmla="*/ 528226 w 4107951"/>
                  <a:gd name="connsiteY5" fmla="*/ 905488 h 1766169"/>
                  <a:gd name="connsiteX6" fmla="*/ 913988 w 4107951"/>
                  <a:gd name="connsiteY6" fmla="*/ 691176 h 1766169"/>
                  <a:gd name="connsiteX7" fmla="*/ 1152113 w 4107951"/>
                  <a:gd name="connsiteY7" fmla="*/ 872151 h 1766169"/>
                  <a:gd name="connsiteX8" fmla="*/ 1642651 w 4107951"/>
                  <a:gd name="connsiteY8" fmla="*/ 662601 h 1766169"/>
                  <a:gd name="connsiteX9" fmla="*/ 2071276 w 4107951"/>
                  <a:gd name="connsiteY9" fmla="*/ 805476 h 1766169"/>
                  <a:gd name="connsiteX10" fmla="*/ 2571338 w 4107951"/>
                  <a:gd name="connsiteY10" fmla="*/ 557826 h 1766169"/>
                  <a:gd name="connsiteX11" fmla="*/ 2780888 w 4107951"/>
                  <a:gd name="connsiteY11" fmla="*/ 738801 h 1766169"/>
                  <a:gd name="connsiteX12" fmla="*/ 3099976 w 4107951"/>
                  <a:gd name="connsiteY12" fmla="*/ 324463 h 1766169"/>
                  <a:gd name="connsiteX13" fmla="*/ 3280951 w 4107951"/>
                  <a:gd name="connsiteY13" fmla="*/ 448288 h 1766169"/>
                  <a:gd name="connsiteX14" fmla="*/ 3547651 w 4107951"/>
                  <a:gd name="connsiteY14" fmla="*/ 5376 h 1766169"/>
                  <a:gd name="connsiteX15" fmla="*/ 4097903 w 4107951"/>
                  <a:gd name="connsiteY15" fmla="*/ 304082 h 1766169"/>
                  <a:gd name="connsiteX16" fmla="*/ 3940741 w 4107951"/>
                  <a:gd name="connsiteY16" fmla="*/ 370758 h 1766169"/>
                  <a:gd name="connsiteX17" fmla="*/ 3621652 w 4107951"/>
                  <a:gd name="connsiteY17" fmla="*/ 270745 h 1766169"/>
                  <a:gd name="connsiteX18" fmla="*/ 3602602 w 4107951"/>
                  <a:gd name="connsiteY18" fmla="*/ 356471 h 1766169"/>
                  <a:gd name="connsiteX19" fmla="*/ 3619089 w 4107951"/>
                  <a:gd name="connsiteY19" fmla="*/ 467338 h 1766169"/>
                  <a:gd name="connsiteX0" fmla="*/ 3597885 w 4101036"/>
                  <a:gd name="connsiteY0" fmla="*/ 443526 h 1766169"/>
                  <a:gd name="connsiteX1" fmla="*/ 3438525 w 4101036"/>
                  <a:gd name="connsiteY1" fmla="*/ 1513757 h 1766169"/>
                  <a:gd name="connsiteX2" fmla="*/ 0 w 4101036"/>
                  <a:gd name="connsiteY2" fmla="*/ 1766169 h 1766169"/>
                  <a:gd name="connsiteX3" fmla="*/ 9525 w 4101036"/>
                  <a:gd name="connsiteY3" fmla="*/ 866058 h 1766169"/>
                  <a:gd name="connsiteX4" fmla="*/ 392723 w 4101036"/>
                  <a:gd name="connsiteY4" fmla="*/ 734038 h 1766169"/>
                  <a:gd name="connsiteX5" fmla="*/ 521311 w 4101036"/>
                  <a:gd name="connsiteY5" fmla="*/ 905488 h 1766169"/>
                  <a:gd name="connsiteX6" fmla="*/ 907073 w 4101036"/>
                  <a:gd name="connsiteY6" fmla="*/ 691176 h 1766169"/>
                  <a:gd name="connsiteX7" fmla="*/ 1145198 w 4101036"/>
                  <a:gd name="connsiteY7" fmla="*/ 872151 h 1766169"/>
                  <a:gd name="connsiteX8" fmla="*/ 1635736 w 4101036"/>
                  <a:gd name="connsiteY8" fmla="*/ 662601 h 1766169"/>
                  <a:gd name="connsiteX9" fmla="*/ 2064361 w 4101036"/>
                  <a:gd name="connsiteY9" fmla="*/ 805476 h 1766169"/>
                  <a:gd name="connsiteX10" fmla="*/ 2564423 w 4101036"/>
                  <a:gd name="connsiteY10" fmla="*/ 557826 h 1766169"/>
                  <a:gd name="connsiteX11" fmla="*/ 2773973 w 4101036"/>
                  <a:gd name="connsiteY11" fmla="*/ 738801 h 1766169"/>
                  <a:gd name="connsiteX12" fmla="*/ 3093061 w 4101036"/>
                  <a:gd name="connsiteY12" fmla="*/ 324463 h 1766169"/>
                  <a:gd name="connsiteX13" fmla="*/ 3274036 w 4101036"/>
                  <a:gd name="connsiteY13" fmla="*/ 448288 h 1766169"/>
                  <a:gd name="connsiteX14" fmla="*/ 3540736 w 4101036"/>
                  <a:gd name="connsiteY14" fmla="*/ 5376 h 1766169"/>
                  <a:gd name="connsiteX15" fmla="*/ 4090988 w 4101036"/>
                  <a:gd name="connsiteY15" fmla="*/ 304082 h 1766169"/>
                  <a:gd name="connsiteX16" fmla="*/ 3933826 w 4101036"/>
                  <a:gd name="connsiteY16" fmla="*/ 370758 h 1766169"/>
                  <a:gd name="connsiteX17" fmla="*/ 3614737 w 4101036"/>
                  <a:gd name="connsiteY17" fmla="*/ 270745 h 1766169"/>
                  <a:gd name="connsiteX18" fmla="*/ 3595687 w 4101036"/>
                  <a:gd name="connsiteY18" fmla="*/ 356471 h 1766169"/>
                  <a:gd name="connsiteX19" fmla="*/ 3612174 w 4101036"/>
                  <a:gd name="connsiteY19" fmla="*/ 467338 h 1766169"/>
                  <a:gd name="connsiteX0" fmla="*/ 3597885 w 4101036"/>
                  <a:gd name="connsiteY0" fmla="*/ 443526 h 1766169"/>
                  <a:gd name="connsiteX1" fmla="*/ 3438525 w 4101036"/>
                  <a:gd name="connsiteY1" fmla="*/ 1513757 h 1766169"/>
                  <a:gd name="connsiteX2" fmla="*/ 0 w 4101036"/>
                  <a:gd name="connsiteY2" fmla="*/ 1766169 h 1766169"/>
                  <a:gd name="connsiteX3" fmla="*/ 9525 w 4101036"/>
                  <a:gd name="connsiteY3" fmla="*/ 866058 h 1766169"/>
                  <a:gd name="connsiteX4" fmla="*/ 392723 w 4101036"/>
                  <a:gd name="connsiteY4" fmla="*/ 734038 h 1766169"/>
                  <a:gd name="connsiteX5" fmla="*/ 521311 w 4101036"/>
                  <a:gd name="connsiteY5" fmla="*/ 905488 h 1766169"/>
                  <a:gd name="connsiteX6" fmla="*/ 907073 w 4101036"/>
                  <a:gd name="connsiteY6" fmla="*/ 691176 h 1766169"/>
                  <a:gd name="connsiteX7" fmla="*/ 1145198 w 4101036"/>
                  <a:gd name="connsiteY7" fmla="*/ 872151 h 1766169"/>
                  <a:gd name="connsiteX8" fmla="*/ 1635736 w 4101036"/>
                  <a:gd name="connsiteY8" fmla="*/ 662601 h 1766169"/>
                  <a:gd name="connsiteX9" fmla="*/ 2064361 w 4101036"/>
                  <a:gd name="connsiteY9" fmla="*/ 805476 h 1766169"/>
                  <a:gd name="connsiteX10" fmla="*/ 2564423 w 4101036"/>
                  <a:gd name="connsiteY10" fmla="*/ 557826 h 1766169"/>
                  <a:gd name="connsiteX11" fmla="*/ 2773973 w 4101036"/>
                  <a:gd name="connsiteY11" fmla="*/ 738801 h 1766169"/>
                  <a:gd name="connsiteX12" fmla="*/ 3093061 w 4101036"/>
                  <a:gd name="connsiteY12" fmla="*/ 324463 h 1766169"/>
                  <a:gd name="connsiteX13" fmla="*/ 3274036 w 4101036"/>
                  <a:gd name="connsiteY13" fmla="*/ 448288 h 1766169"/>
                  <a:gd name="connsiteX14" fmla="*/ 3540736 w 4101036"/>
                  <a:gd name="connsiteY14" fmla="*/ 5376 h 1766169"/>
                  <a:gd name="connsiteX15" fmla="*/ 4090988 w 4101036"/>
                  <a:gd name="connsiteY15" fmla="*/ 304082 h 1766169"/>
                  <a:gd name="connsiteX16" fmla="*/ 3933826 w 4101036"/>
                  <a:gd name="connsiteY16" fmla="*/ 370758 h 1766169"/>
                  <a:gd name="connsiteX17" fmla="*/ 3614737 w 4101036"/>
                  <a:gd name="connsiteY17" fmla="*/ 270745 h 1766169"/>
                  <a:gd name="connsiteX18" fmla="*/ 3595687 w 4101036"/>
                  <a:gd name="connsiteY18" fmla="*/ 356471 h 1766169"/>
                  <a:gd name="connsiteX19" fmla="*/ 3612174 w 4101036"/>
                  <a:gd name="connsiteY19" fmla="*/ 467338 h 1766169"/>
                  <a:gd name="connsiteX0" fmla="*/ 3597885 w 4109530"/>
                  <a:gd name="connsiteY0" fmla="*/ 443526 h 1766169"/>
                  <a:gd name="connsiteX1" fmla="*/ 3438525 w 4109530"/>
                  <a:gd name="connsiteY1" fmla="*/ 1513757 h 1766169"/>
                  <a:gd name="connsiteX2" fmla="*/ 0 w 4109530"/>
                  <a:gd name="connsiteY2" fmla="*/ 1766169 h 1766169"/>
                  <a:gd name="connsiteX3" fmla="*/ 9525 w 4109530"/>
                  <a:gd name="connsiteY3" fmla="*/ 866058 h 1766169"/>
                  <a:gd name="connsiteX4" fmla="*/ 392723 w 4109530"/>
                  <a:gd name="connsiteY4" fmla="*/ 734038 h 1766169"/>
                  <a:gd name="connsiteX5" fmla="*/ 521311 w 4109530"/>
                  <a:gd name="connsiteY5" fmla="*/ 905488 h 1766169"/>
                  <a:gd name="connsiteX6" fmla="*/ 907073 w 4109530"/>
                  <a:gd name="connsiteY6" fmla="*/ 691176 h 1766169"/>
                  <a:gd name="connsiteX7" fmla="*/ 1145198 w 4109530"/>
                  <a:gd name="connsiteY7" fmla="*/ 872151 h 1766169"/>
                  <a:gd name="connsiteX8" fmla="*/ 1635736 w 4109530"/>
                  <a:gd name="connsiteY8" fmla="*/ 662601 h 1766169"/>
                  <a:gd name="connsiteX9" fmla="*/ 2064361 w 4109530"/>
                  <a:gd name="connsiteY9" fmla="*/ 805476 h 1766169"/>
                  <a:gd name="connsiteX10" fmla="*/ 2564423 w 4109530"/>
                  <a:gd name="connsiteY10" fmla="*/ 557826 h 1766169"/>
                  <a:gd name="connsiteX11" fmla="*/ 2773973 w 4109530"/>
                  <a:gd name="connsiteY11" fmla="*/ 738801 h 1766169"/>
                  <a:gd name="connsiteX12" fmla="*/ 3093061 w 4109530"/>
                  <a:gd name="connsiteY12" fmla="*/ 324463 h 1766169"/>
                  <a:gd name="connsiteX13" fmla="*/ 3274036 w 4109530"/>
                  <a:gd name="connsiteY13" fmla="*/ 448288 h 1766169"/>
                  <a:gd name="connsiteX14" fmla="*/ 3540736 w 4109530"/>
                  <a:gd name="connsiteY14" fmla="*/ 5376 h 1766169"/>
                  <a:gd name="connsiteX15" fmla="*/ 4090988 w 4109530"/>
                  <a:gd name="connsiteY15" fmla="*/ 304082 h 1766169"/>
                  <a:gd name="connsiteX16" fmla="*/ 4019551 w 4109530"/>
                  <a:gd name="connsiteY16" fmla="*/ 423146 h 1766169"/>
                  <a:gd name="connsiteX17" fmla="*/ 3614737 w 4109530"/>
                  <a:gd name="connsiteY17" fmla="*/ 270745 h 1766169"/>
                  <a:gd name="connsiteX18" fmla="*/ 3595687 w 4109530"/>
                  <a:gd name="connsiteY18" fmla="*/ 356471 h 1766169"/>
                  <a:gd name="connsiteX19" fmla="*/ 3612174 w 4109530"/>
                  <a:gd name="connsiteY19" fmla="*/ 467338 h 1766169"/>
                  <a:gd name="connsiteX0" fmla="*/ 3597885 w 4109530"/>
                  <a:gd name="connsiteY0" fmla="*/ 443526 h 1766169"/>
                  <a:gd name="connsiteX1" fmla="*/ 3438525 w 4109530"/>
                  <a:gd name="connsiteY1" fmla="*/ 1513757 h 1766169"/>
                  <a:gd name="connsiteX2" fmla="*/ 0 w 4109530"/>
                  <a:gd name="connsiteY2" fmla="*/ 1766169 h 1766169"/>
                  <a:gd name="connsiteX3" fmla="*/ 9525 w 4109530"/>
                  <a:gd name="connsiteY3" fmla="*/ 866058 h 1766169"/>
                  <a:gd name="connsiteX4" fmla="*/ 392723 w 4109530"/>
                  <a:gd name="connsiteY4" fmla="*/ 734038 h 1766169"/>
                  <a:gd name="connsiteX5" fmla="*/ 521311 w 4109530"/>
                  <a:gd name="connsiteY5" fmla="*/ 905488 h 1766169"/>
                  <a:gd name="connsiteX6" fmla="*/ 907073 w 4109530"/>
                  <a:gd name="connsiteY6" fmla="*/ 691176 h 1766169"/>
                  <a:gd name="connsiteX7" fmla="*/ 1145198 w 4109530"/>
                  <a:gd name="connsiteY7" fmla="*/ 872151 h 1766169"/>
                  <a:gd name="connsiteX8" fmla="*/ 1635736 w 4109530"/>
                  <a:gd name="connsiteY8" fmla="*/ 662601 h 1766169"/>
                  <a:gd name="connsiteX9" fmla="*/ 2064361 w 4109530"/>
                  <a:gd name="connsiteY9" fmla="*/ 805476 h 1766169"/>
                  <a:gd name="connsiteX10" fmla="*/ 2564423 w 4109530"/>
                  <a:gd name="connsiteY10" fmla="*/ 557826 h 1766169"/>
                  <a:gd name="connsiteX11" fmla="*/ 2773973 w 4109530"/>
                  <a:gd name="connsiteY11" fmla="*/ 738801 h 1766169"/>
                  <a:gd name="connsiteX12" fmla="*/ 3093061 w 4109530"/>
                  <a:gd name="connsiteY12" fmla="*/ 324463 h 1766169"/>
                  <a:gd name="connsiteX13" fmla="*/ 3274036 w 4109530"/>
                  <a:gd name="connsiteY13" fmla="*/ 448288 h 1766169"/>
                  <a:gd name="connsiteX14" fmla="*/ 3540736 w 4109530"/>
                  <a:gd name="connsiteY14" fmla="*/ 5376 h 1766169"/>
                  <a:gd name="connsiteX15" fmla="*/ 4090988 w 4109530"/>
                  <a:gd name="connsiteY15" fmla="*/ 304082 h 1766169"/>
                  <a:gd name="connsiteX16" fmla="*/ 4019551 w 4109530"/>
                  <a:gd name="connsiteY16" fmla="*/ 423146 h 1766169"/>
                  <a:gd name="connsiteX17" fmla="*/ 3614737 w 4109530"/>
                  <a:gd name="connsiteY17" fmla="*/ 270745 h 1766169"/>
                  <a:gd name="connsiteX18" fmla="*/ 3595687 w 4109530"/>
                  <a:gd name="connsiteY18" fmla="*/ 356471 h 1766169"/>
                  <a:gd name="connsiteX19" fmla="*/ 3612174 w 4109530"/>
                  <a:gd name="connsiteY19" fmla="*/ 467338 h 1766169"/>
                  <a:gd name="connsiteX0" fmla="*/ 3597885 w 4109530"/>
                  <a:gd name="connsiteY0" fmla="*/ 443526 h 1766169"/>
                  <a:gd name="connsiteX1" fmla="*/ 3438525 w 4109530"/>
                  <a:gd name="connsiteY1" fmla="*/ 1513757 h 1766169"/>
                  <a:gd name="connsiteX2" fmla="*/ 0 w 4109530"/>
                  <a:gd name="connsiteY2" fmla="*/ 1766169 h 1766169"/>
                  <a:gd name="connsiteX3" fmla="*/ 9525 w 4109530"/>
                  <a:gd name="connsiteY3" fmla="*/ 866058 h 1766169"/>
                  <a:gd name="connsiteX4" fmla="*/ 392723 w 4109530"/>
                  <a:gd name="connsiteY4" fmla="*/ 734038 h 1766169"/>
                  <a:gd name="connsiteX5" fmla="*/ 521311 w 4109530"/>
                  <a:gd name="connsiteY5" fmla="*/ 905488 h 1766169"/>
                  <a:gd name="connsiteX6" fmla="*/ 907073 w 4109530"/>
                  <a:gd name="connsiteY6" fmla="*/ 691176 h 1766169"/>
                  <a:gd name="connsiteX7" fmla="*/ 1145198 w 4109530"/>
                  <a:gd name="connsiteY7" fmla="*/ 872151 h 1766169"/>
                  <a:gd name="connsiteX8" fmla="*/ 1635736 w 4109530"/>
                  <a:gd name="connsiteY8" fmla="*/ 662601 h 1766169"/>
                  <a:gd name="connsiteX9" fmla="*/ 2064361 w 4109530"/>
                  <a:gd name="connsiteY9" fmla="*/ 805476 h 1766169"/>
                  <a:gd name="connsiteX10" fmla="*/ 2564423 w 4109530"/>
                  <a:gd name="connsiteY10" fmla="*/ 557826 h 1766169"/>
                  <a:gd name="connsiteX11" fmla="*/ 2773973 w 4109530"/>
                  <a:gd name="connsiteY11" fmla="*/ 738801 h 1766169"/>
                  <a:gd name="connsiteX12" fmla="*/ 3093061 w 4109530"/>
                  <a:gd name="connsiteY12" fmla="*/ 324463 h 1766169"/>
                  <a:gd name="connsiteX13" fmla="*/ 3274036 w 4109530"/>
                  <a:gd name="connsiteY13" fmla="*/ 448288 h 1766169"/>
                  <a:gd name="connsiteX14" fmla="*/ 3540736 w 4109530"/>
                  <a:gd name="connsiteY14" fmla="*/ 5376 h 1766169"/>
                  <a:gd name="connsiteX15" fmla="*/ 4090988 w 4109530"/>
                  <a:gd name="connsiteY15" fmla="*/ 304082 h 1766169"/>
                  <a:gd name="connsiteX16" fmla="*/ 4019551 w 4109530"/>
                  <a:gd name="connsiteY16" fmla="*/ 423146 h 1766169"/>
                  <a:gd name="connsiteX17" fmla="*/ 3614737 w 4109530"/>
                  <a:gd name="connsiteY17" fmla="*/ 270745 h 1766169"/>
                  <a:gd name="connsiteX18" fmla="*/ 3595687 w 4109530"/>
                  <a:gd name="connsiteY18" fmla="*/ 356471 h 1766169"/>
                  <a:gd name="connsiteX19" fmla="*/ 3612174 w 4109530"/>
                  <a:gd name="connsiteY19" fmla="*/ 467338 h 1766169"/>
                  <a:gd name="connsiteX0" fmla="*/ 3597885 w 4104830"/>
                  <a:gd name="connsiteY0" fmla="*/ 443526 h 1766169"/>
                  <a:gd name="connsiteX1" fmla="*/ 3438525 w 4104830"/>
                  <a:gd name="connsiteY1" fmla="*/ 1513757 h 1766169"/>
                  <a:gd name="connsiteX2" fmla="*/ 0 w 4104830"/>
                  <a:gd name="connsiteY2" fmla="*/ 1766169 h 1766169"/>
                  <a:gd name="connsiteX3" fmla="*/ 9525 w 4104830"/>
                  <a:gd name="connsiteY3" fmla="*/ 866058 h 1766169"/>
                  <a:gd name="connsiteX4" fmla="*/ 392723 w 4104830"/>
                  <a:gd name="connsiteY4" fmla="*/ 734038 h 1766169"/>
                  <a:gd name="connsiteX5" fmla="*/ 521311 w 4104830"/>
                  <a:gd name="connsiteY5" fmla="*/ 905488 h 1766169"/>
                  <a:gd name="connsiteX6" fmla="*/ 907073 w 4104830"/>
                  <a:gd name="connsiteY6" fmla="*/ 691176 h 1766169"/>
                  <a:gd name="connsiteX7" fmla="*/ 1145198 w 4104830"/>
                  <a:gd name="connsiteY7" fmla="*/ 872151 h 1766169"/>
                  <a:gd name="connsiteX8" fmla="*/ 1635736 w 4104830"/>
                  <a:gd name="connsiteY8" fmla="*/ 662601 h 1766169"/>
                  <a:gd name="connsiteX9" fmla="*/ 2064361 w 4104830"/>
                  <a:gd name="connsiteY9" fmla="*/ 805476 h 1766169"/>
                  <a:gd name="connsiteX10" fmla="*/ 2564423 w 4104830"/>
                  <a:gd name="connsiteY10" fmla="*/ 557826 h 1766169"/>
                  <a:gd name="connsiteX11" fmla="*/ 2773973 w 4104830"/>
                  <a:gd name="connsiteY11" fmla="*/ 738801 h 1766169"/>
                  <a:gd name="connsiteX12" fmla="*/ 3093061 w 4104830"/>
                  <a:gd name="connsiteY12" fmla="*/ 324463 h 1766169"/>
                  <a:gd name="connsiteX13" fmla="*/ 3274036 w 4104830"/>
                  <a:gd name="connsiteY13" fmla="*/ 448288 h 1766169"/>
                  <a:gd name="connsiteX14" fmla="*/ 3540736 w 4104830"/>
                  <a:gd name="connsiteY14" fmla="*/ 5376 h 1766169"/>
                  <a:gd name="connsiteX15" fmla="*/ 4090988 w 4104830"/>
                  <a:gd name="connsiteY15" fmla="*/ 304082 h 1766169"/>
                  <a:gd name="connsiteX16" fmla="*/ 4019551 w 4104830"/>
                  <a:gd name="connsiteY16" fmla="*/ 423146 h 1766169"/>
                  <a:gd name="connsiteX17" fmla="*/ 3614737 w 4104830"/>
                  <a:gd name="connsiteY17" fmla="*/ 270745 h 1766169"/>
                  <a:gd name="connsiteX18" fmla="*/ 3595687 w 4104830"/>
                  <a:gd name="connsiteY18" fmla="*/ 356471 h 1766169"/>
                  <a:gd name="connsiteX19" fmla="*/ 3612174 w 4104830"/>
                  <a:gd name="connsiteY19" fmla="*/ 467338 h 1766169"/>
                  <a:gd name="connsiteX0" fmla="*/ 3597885 w 4090988"/>
                  <a:gd name="connsiteY0" fmla="*/ 443526 h 1766169"/>
                  <a:gd name="connsiteX1" fmla="*/ 3438525 w 4090988"/>
                  <a:gd name="connsiteY1" fmla="*/ 1513757 h 1766169"/>
                  <a:gd name="connsiteX2" fmla="*/ 0 w 4090988"/>
                  <a:gd name="connsiteY2" fmla="*/ 1766169 h 1766169"/>
                  <a:gd name="connsiteX3" fmla="*/ 9525 w 4090988"/>
                  <a:gd name="connsiteY3" fmla="*/ 866058 h 1766169"/>
                  <a:gd name="connsiteX4" fmla="*/ 392723 w 4090988"/>
                  <a:gd name="connsiteY4" fmla="*/ 734038 h 1766169"/>
                  <a:gd name="connsiteX5" fmla="*/ 521311 w 4090988"/>
                  <a:gd name="connsiteY5" fmla="*/ 905488 h 1766169"/>
                  <a:gd name="connsiteX6" fmla="*/ 907073 w 4090988"/>
                  <a:gd name="connsiteY6" fmla="*/ 691176 h 1766169"/>
                  <a:gd name="connsiteX7" fmla="*/ 1145198 w 4090988"/>
                  <a:gd name="connsiteY7" fmla="*/ 872151 h 1766169"/>
                  <a:gd name="connsiteX8" fmla="*/ 1635736 w 4090988"/>
                  <a:gd name="connsiteY8" fmla="*/ 662601 h 1766169"/>
                  <a:gd name="connsiteX9" fmla="*/ 2064361 w 4090988"/>
                  <a:gd name="connsiteY9" fmla="*/ 805476 h 1766169"/>
                  <a:gd name="connsiteX10" fmla="*/ 2564423 w 4090988"/>
                  <a:gd name="connsiteY10" fmla="*/ 557826 h 1766169"/>
                  <a:gd name="connsiteX11" fmla="*/ 2773973 w 4090988"/>
                  <a:gd name="connsiteY11" fmla="*/ 738801 h 1766169"/>
                  <a:gd name="connsiteX12" fmla="*/ 3093061 w 4090988"/>
                  <a:gd name="connsiteY12" fmla="*/ 324463 h 1766169"/>
                  <a:gd name="connsiteX13" fmla="*/ 3274036 w 4090988"/>
                  <a:gd name="connsiteY13" fmla="*/ 448288 h 1766169"/>
                  <a:gd name="connsiteX14" fmla="*/ 3540736 w 4090988"/>
                  <a:gd name="connsiteY14" fmla="*/ 5376 h 1766169"/>
                  <a:gd name="connsiteX15" fmla="*/ 4090988 w 4090988"/>
                  <a:gd name="connsiteY15" fmla="*/ 304082 h 1766169"/>
                  <a:gd name="connsiteX16" fmla="*/ 4019551 w 4090988"/>
                  <a:gd name="connsiteY16" fmla="*/ 423146 h 1766169"/>
                  <a:gd name="connsiteX17" fmla="*/ 3614737 w 4090988"/>
                  <a:gd name="connsiteY17" fmla="*/ 270745 h 1766169"/>
                  <a:gd name="connsiteX18" fmla="*/ 3595687 w 4090988"/>
                  <a:gd name="connsiteY18" fmla="*/ 356471 h 1766169"/>
                  <a:gd name="connsiteX19" fmla="*/ 3612174 w 4090988"/>
                  <a:gd name="connsiteY19" fmla="*/ 467338 h 1766169"/>
                  <a:gd name="connsiteX0" fmla="*/ 3597885 w 4090988"/>
                  <a:gd name="connsiteY0" fmla="*/ 443526 h 1766169"/>
                  <a:gd name="connsiteX1" fmla="*/ 3438525 w 4090988"/>
                  <a:gd name="connsiteY1" fmla="*/ 1513757 h 1766169"/>
                  <a:gd name="connsiteX2" fmla="*/ 0 w 4090988"/>
                  <a:gd name="connsiteY2" fmla="*/ 1766169 h 1766169"/>
                  <a:gd name="connsiteX3" fmla="*/ 9525 w 4090988"/>
                  <a:gd name="connsiteY3" fmla="*/ 866058 h 1766169"/>
                  <a:gd name="connsiteX4" fmla="*/ 392723 w 4090988"/>
                  <a:gd name="connsiteY4" fmla="*/ 734038 h 1766169"/>
                  <a:gd name="connsiteX5" fmla="*/ 521311 w 4090988"/>
                  <a:gd name="connsiteY5" fmla="*/ 905488 h 1766169"/>
                  <a:gd name="connsiteX6" fmla="*/ 907073 w 4090988"/>
                  <a:gd name="connsiteY6" fmla="*/ 691176 h 1766169"/>
                  <a:gd name="connsiteX7" fmla="*/ 1145198 w 4090988"/>
                  <a:gd name="connsiteY7" fmla="*/ 872151 h 1766169"/>
                  <a:gd name="connsiteX8" fmla="*/ 1635736 w 4090988"/>
                  <a:gd name="connsiteY8" fmla="*/ 662601 h 1766169"/>
                  <a:gd name="connsiteX9" fmla="*/ 2064361 w 4090988"/>
                  <a:gd name="connsiteY9" fmla="*/ 805476 h 1766169"/>
                  <a:gd name="connsiteX10" fmla="*/ 2564423 w 4090988"/>
                  <a:gd name="connsiteY10" fmla="*/ 557826 h 1766169"/>
                  <a:gd name="connsiteX11" fmla="*/ 2773973 w 4090988"/>
                  <a:gd name="connsiteY11" fmla="*/ 738801 h 1766169"/>
                  <a:gd name="connsiteX12" fmla="*/ 3093061 w 4090988"/>
                  <a:gd name="connsiteY12" fmla="*/ 324463 h 1766169"/>
                  <a:gd name="connsiteX13" fmla="*/ 3274036 w 4090988"/>
                  <a:gd name="connsiteY13" fmla="*/ 448288 h 1766169"/>
                  <a:gd name="connsiteX14" fmla="*/ 3540736 w 4090988"/>
                  <a:gd name="connsiteY14" fmla="*/ 5376 h 1766169"/>
                  <a:gd name="connsiteX15" fmla="*/ 4090988 w 4090988"/>
                  <a:gd name="connsiteY15" fmla="*/ 304082 h 1766169"/>
                  <a:gd name="connsiteX16" fmla="*/ 4019551 w 4090988"/>
                  <a:gd name="connsiteY16" fmla="*/ 423146 h 1766169"/>
                  <a:gd name="connsiteX17" fmla="*/ 3614737 w 4090988"/>
                  <a:gd name="connsiteY17" fmla="*/ 270745 h 1766169"/>
                  <a:gd name="connsiteX18" fmla="*/ 3595687 w 4090988"/>
                  <a:gd name="connsiteY18" fmla="*/ 356471 h 1766169"/>
                  <a:gd name="connsiteX19" fmla="*/ 3612174 w 4090988"/>
                  <a:gd name="connsiteY19" fmla="*/ 467338 h 1766169"/>
                  <a:gd name="connsiteX0" fmla="*/ 3597885 w 4090988"/>
                  <a:gd name="connsiteY0" fmla="*/ 438150 h 1760793"/>
                  <a:gd name="connsiteX1" fmla="*/ 3438525 w 4090988"/>
                  <a:gd name="connsiteY1" fmla="*/ 1508381 h 1760793"/>
                  <a:gd name="connsiteX2" fmla="*/ 0 w 4090988"/>
                  <a:gd name="connsiteY2" fmla="*/ 1760793 h 1760793"/>
                  <a:gd name="connsiteX3" fmla="*/ 9525 w 4090988"/>
                  <a:gd name="connsiteY3" fmla="*/ 860682 h 1760793"/>
                  <a:gd name="connsiteX4" fmla="*/ 392723 w 4090988"/>
                  <a:gd name="connsiteY4" fmla="*/ 728662 h 1760793"/>
                  <a:gd name="connsiteX5" fmla="*/ 521311 w 4090988"/>
                  <a:gd name="connsiteY5" fmla="*/ 900112 h 1760793"/>
                  <a:gd name="connsiteX6" fmla="*/ 907073 w 4090988"/>
                  <a:gd name="connsiteY6" fmla="*/ 685800 h 1760793"/>
                  <a:gd name="connsiteX7" fmla="*/ 1145198 w 4090988"/>
                  <a:gd name="connsiteY7" fmla="*/ 866775 h 1760793"/>
                  <a:gd name="connsiteX8" fmla="*/ 1635736 w 4090988"/>
                  <a:gd name="connsiteY8" fmla="*/ 657225 h 1760793"/>
                  <a:gd name="connsiteX9" fmla="*/ 2064361 w 4090988"/>
                  <a:gd name="connsiteY9" fmla="*/ 800100 h 1760793"/>
                  <a:gd name="connsiteX10" fmla="*/ 2564423 w 4090988"/>
                  <a:gd name="connsiteY10" fmla="*/ 552450 h 1760793"/>
                  <a:gd name="connsiteX11" fmla="*/ 2773973 w 4090988"/>
                  <a:gd name="connsiteY11" fmla="*/ 733425 h 1760793"/>
                  <a:gd name="connsiteX12" fmla="*/ 3093061 w 4090988"/>
                  <a:gd name="connsiteY12" fmla="*/ 319087 h 1760793"/>
                  <a:gd name="connsiteX13" fmla="*/ 3274036 w 4090988"/>
                  <a:gd name="connsiteY13" fmla="*/ 442912 h 1760793"/>
                  <a:gd name="connsiteX14" fmla="*/ 3540736 w 4090988"/>
                  <a:gd name="connsiteY14" fmla="*/ 0 h 1760793"/>
                  <a:gd name="connsiteX15" fmla="*/ 4090988 w 4090988"/>
                  <a:gd name="connsiteY15" fmla="*/ 298706 h 1760793"/>
                  <a:gd name="connsiteX16" fmla="*/ 4019551 w 4090988"/>
                  <a:gd name="connsiteY16" fmla="*/ 417770 h 1760793"/>
                  <a:gd name="connsiteX17" fmla="*/ 3614737 w 4090988"/>
                  <a:gd name="connsiteY17" fmla="*/ 265369 h 1760793"/>
                  <a:gd name="connsiteX18" fmla="*/ 3595687 w 4090988"/>
                  <a:gd name="connsiteY18" fmla="*/ 351095 h 1760793"/>
                  <a:gd name="connsiteX19" fmla="*/ 3612174 w 4090988"/>
                  <a:gd name="connsiteY19" fmla="*/ 461962 h 176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090988" h="1760793">
                    <a:moveTo>
                      <a:pt x="3597885" y="438150"/>
                    </a:moveTo>
                    <a:cubicBezTo>
                      <a:pt x="3553863" y="451422"/>
                      <a:pt x="4049285" y="1307784"/>
                      <a:pt x="3438525" y="1508381"/>
                    </a:cubicBezTo>
                    <a:cubicBezTo>
                      <a:pt x="2827765" y="1708978"/>
                      <a:pt x="562769" y="1726662"/>
                      <a:pt x="0" y="1760793"/>
                    </a:cubicBezTo>
                    <a:cubicBezTo>
                      <a:pt x="3968" y="1366299"/>
                      <a:pt x="19476" y="1138273"/>
                      <a:pt x="9525" y="860682"/>
                    </a:cubicBezTo>
                    <a:cubicBezTo>
                      <a:pt x="151973" y="797404"/>
                      <a:pt x="307426" y="722090"/>
                      <a:pt x="392723" y="728662"/>
                    </a:cubicBezTo>
                    <a:cubicBezTo>
                      <a:pt x="478020" y="735234"/>
                      <a:pt x="435586" y="907256"/>
                      <a:pt x="521311" y="900112"/>
                    </a:cubicBezTo>
                    <a:cubicBezTo>
                      <a:pt x="607036" y="892968"/>
                      <a:pt x="803092" y="691356"/>
                      <a:pt x="907073" y="685800"/>
                    </a:cubicBezTo>
                    <a:cubicBezTo>
                      <a:pt x="1011054" y="680244"/>
                      <a:pt x="1023754" y="871537"/>
                      <a:pt x="1145198" y="866775"/>
                    </a:cubicBezTo>
                    <a:cubicBezTo>
                      <a:pt x="1266642" y="862013"/>
                      <a:pt x="1482542" y="668337"/>
                      <a:pt x="1635736" y="657225"/>
                    </a:cubicBezTo>
                    <a:cubicBezTo>
                      <a:pt x="1788930" y="646112"/>
                      <a:pt x="1909580" y="817562"/>
                      <a:pt x="2064361" y="800100"/>
                    </a:cubicBezTo>
                    <a:cubicBezTo>
                      <a:pt x="2219142" y="782638"/>
                      <a:pt x="2446154" y="563562"/>
                      <a:pt x="2564423" y="552450"/>
                    </a:cubicBezTo>
                    <a:cubicBezTo>
                      <a:pt x="2682692" y="541337"/>
                      <a:pt x="2685867" y="772319"/>
                      <a:pt x="2773973" y="733425"/>
                    </a:cubicBezTo>
                    <a:cubicBezTo>
                      <a:pt x="2862079" y="694531"/>
                      <a:pt x="3009717" y="367506"/>
                      <a:pt x="3093061" y="319087"/>
                    </a:cubicBezTo>
                    <a:cubicBezTo>
                      <a:pt x="3176405" y="270668"/>
                      <a:pt x="3199424" y="496093"/>
                      <a:pt x="3274036" y="442912"/>
                    </a:cubicBezTo>
                    <a:cubicBezTo>
                      <a:pt x="3348648" y="389731"/>
                      <a:pt x="3408547" y="14510"/>
                      <a:pt x="3540736" y="0"/>
                    </a:cubicBezTo>
                    <a:cubicBezTo>
                      <a:pt x="3734838" y="33115"/>
                      <a:pt x="4042142" y="237809"/>
                      <a:pt x="4090988" y="298706"/>
                    </a:cubicBezTo>
                    <a:cubicBezTo>
                      <a:pt x="4063634" y="369128"/>
                      <a:pt x="4045745" y="363001"/>
                      <a:pt x="4019551" y="417770"/>
                    </a:cubicBezTo>
                    <a:cubicBezTo>
                      <a:pt x="3931444" y="391576"/>
                      <a:pt x="3678237" y="274100"/>
                      <a:pt x="3614737" y="265369"/>
                    </a:cubicBezTo>
                    <a:cubicBezTo>
                      <a:pt x="3551237" y="256638"/>
                      <a:pt x="3623102" y="323886"/>
                      <a:pt x="3595687" y="351095"/>
                    </a:cubicBezTo>
                    <a:cubicBezTo>
                      <a:pt x="3568272" y="378304"/>
                      <a:pt x="3629270" y="442690"/>
                      <a:pt x="3612174" y="461962"/>
                    </a:cubicBezTo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/>
              </a:p>
            </p:txBody>
          </p:sp>
          <p:sp>
            <p:nvSpPr>
              <p:cNvPr id="67" name="フリーフォーム: 図形 66">
                <a:extLst>
                  <a:ext uri="{FF2B5EF4-FFF2-40B4-BE49-F238E27FC236}">
                    <a16:creationId xmlns:a16="http://schemas.microsoft.com/office/drawing/2014/main" id="{AA6F50F6-8780-E569-8672-428885128EA7}"/>
                  </a:ext>
                </a:extLst>
              </p:cNvPr>
              <p:cNvSpPr/>
              <p:nvPr/>
            </p:nvSpPr>
            <p:spPr>
              <a:xfrm>
                <a:off x="1688123" y="3622431"/>
                <a:ext cx="4264620" cy="861646"/>
              </a:xfrm>
              <a:custGeom>
                <a:avLst/>
                <a:gdLst>
                  <a:gd name="connsiteX0" fmla="*/ 0 w 4317024"/>
                  <a:gd name="connsiteY0" fmla="*/ 597877 h 861646"/>
                  <a:gd name="connsiteX1" fmla="*/ 17585 w 4317024"/>
                  <a:gd name="connsiteY1" fmla="*/ 861646 h 861646"/>
                  <a:gd name="connsiteX2" fmla="*/ 4281854 w 4317024"/>
                  <a:gd name="connsiteY2" fmla="*/ 852854 h 861646"/>
                  <a:gd name="connsiteX3" fmla="*/ 4317024 w 4317024"/>
                  <a:gd name="connsiteY3" fmla="*/ 43961 h 861646"/>
                  <a:gd name="connsiteX4" fmla="*/ 3314700 w 4317024"/>
                  <a:gd name="connsiteY4" fmla="*/ 0 h 861646"/>
                  <a:gd name="connsiteX5" fmla="*/ 2584939 w 4317024"/>
                  <a:gd name="connsiteY5" fmla="*/ 158261 h 861646"/>
                  <a:gd name="connsiteX6" fmla="*/ 1872762 w 4317024"/>
                  <a:gd name="connsiteY6" fmla="*/ 316523 h 861646"/>
                  <a:gd name="connsiteX7" fmla="*/ 1389185 w 4317024"/>
                  <a:gd name="connsiteY7" fmla="*/ 545123 h 861646"/>
                  <a:gd name="connsiteX8" fmla="*/ 61547 w 4317024"/>
                  <a:gd name="connsiteY8" fmla="*/ 641838 h 861646"/>
                  <a:gd name="connsiteX9" fmla="*/ 0 w 4317024"/>
                  <a:gd name="connsiteY9" fmla="*/ 597877 h 861646"/>
                  <a:gd name="connsiteX0" fmla="*/ 0 w 4317024"/>
                  <a:gd name="connsiteY0" fmla="*/ 597877 h 861646"/>
                  <a:gd name="connsiteX1" fmla="*/ 17585 w 4317024"/>
                  <a:gd name="connsiteY1" fmla="*/ 861646 h 861646"/>
                  <a:gd name="connsiteX2" fmla="*/ 4281854 w 4317024"/>
                  <a:gd name="connsiteY2" fmla="*/ 852854 h 861646"/>
                  <a:gd name="connsiteX3" fmla="*/ 4317024 w 4317024"/>
                  <a:gd name="connsiteY3" fmla="*/ 43961 h 861646"/>
                  <a:gd name="connsiteX4" fmla="*/ 3314700 w 4317024"/>
                  <a:gd name="connsiteY4" fmla="*/ 0 h 861646"/>
                  <a:gd name="connsiteX5" fmla="*/ 2637692 w 4317024"/>
                  <a:gd name="connsiteY5" fmla="*/ 105507 h 861646"/>
                  <a:gd name="connsiteX6" fmla="*/ 1872762 w 4317024"/>
                  <a:gd name="connsiteY6" fmla="*/ 316523 h 861646"/>
                  <a:gd name="connsiteX7" fmla="*/ 1389185 w 4317024"/>
                  <a:gd name="connsiteY7" fmla="*/ 545123 h 861646"/>
                  <a:gd name="connsiteX8" fmla="*/ 61547 w 4317024"/>
                  <a:gd name="connsiteY8" fmla="*/ 641838 h 861646"/>
                  <a:gd name="connsiteX9" fmla="*/ 0 w 4317024"/>
                  <a:gd name="connsiteY9" fmla="*/ 597877 h 861646"/>
                  <a:gd name="connsiteX0" fmla="*/ 0 w 4317024"/>
                  <a:gd name="connsiteY0" fmla="*/ 597877 h 861646"/>
                  <a:gd name="connsiteX1" fmla="*/ 17585 w 4317024"/>
                  <a:gd name="connsiteY1" fmla="*/ 861646 h 861646"/>
                  <a:gd name="connsiteX2" fmla="*/ 4281854 w 4317024"/>
                  <a:gd name="connsiteY2" fmla="*/ 852854 h 861646"/>
                  <a:gd name="connsiteX3" fmla="*/ 4317024 w 4317024"/>
                  <a:gd name="connsiteY3" fmla="*/ 43961 h 861646"/>
                  <a:gd name="connsiteX4" fmla="*/ 3314700 w 4317024"/>
                  <a:gd name="connsiteY4" fmla="*/ 0 h 861646"/>
                  <a:gd name="connsiteX5" fmla="*/ 2637692 w 4317024"/>
                  <a:gd name="connsiteY5" fmla="*/ 105507 h 861646"/>
                  <a:gd name="connsiteX6" fmla="*/ 1899139 w 4317024"/>
                  <a:gd name="connsiteY6" fmla="*/ 272561 h 861646"/>
                  <a:gd name="connsiteX7" fmla="*/ 1389185 w 4317024"/>
                  <a:gd name="connsiteY7" fmla="*/ 545123 h 861646"/>
                  <a:gd name="connsiteX8" fmla="*/ 61547 w 4317024"/>
                  <a:gd name="connsiteY8" fmla="*/ 641838 h 861646"/>
                  <a:gd name="connsiteX9" fmla="*/ 0 w 4317024"/>
                  <a:gd name="connsiteY9" fmla="*/ 597877 h 861646"/>
                  <a:gd name="connsiteX0" fmla="*/ 0 w 4317024"/>
                  <a:gd name="connsiteY0" fmla="*/ 597877 h 861646"/>
                  <a:gd name="connsiteX1" fmla="*/ 17585 w 4317024"/>
                  <a:gd name="connsiteY1" fmla="*/ 861646 h 861646"/>
                  <a:gd name="connsiteX2" fmla="*/ 4281854 w 4317024"/>
                  <a:gd name="connsiteY2" fmla="*/ 852854 h 861646"/>
                  <a:gd name="connsiteX3" fmla="*/ 4317024 w 4317024"/>
                  <a:gd name="connsiteY3" fmla="*/ 43961 h 861646"/>
                  <a:gd name="connsiteX4" fmla="*/ 3314700 w 4317024"/>
                  <a:gd name="connsiteY4" fmla="*/ 0 h 861646"/>
                  <a:gd name="connsiteX5" fmla="*/ 2637692 w 4317024"/>
                  <a:gd name="connsiteY5" fmla="*/ 105507 h 861646"/>
                  <a:gd name="connsiteX6" fmla="*/ 1899139 w 4317024"/>
                  <a:gd name="connsiteY6" fmla="*/ 272561 h 861646"/>
                  <a:gd name="connsiteX7" fmla="*/ 1459523 w 4317024"/>
                  <a:gd name="connsiteY7" fmla="*/ 474784 h 861646"/>
                  <a:gd name="connsiteX8" fmla="*/ 61547 w 4317024"/>
                  <a:gd name="connsiteY8" fmla="*/ 641838 h 861646"/>
                  <a:gd name="connsiteX9" fmla="*/ 0 w 4317024"/>
                  <a:gd name="connsiteY9" fmla="*/ 597877 h 861646"/>
                  <a:gd name="connsiteX0" fmla="*/ 0 w 4317024"/>
                  <a:gd name="connsiteY0" fmla="*/ 597877 h 861646"/>
                  <a:gd name="connsiteX1" fmla="*/ 17585 w 4317024"/>
                  <a:gd name="connsiteY1" fmla="*/ 861646 h 861646"/>
                  <a:gd name="connsiteX2" fmla="*/ 4281854 w 4317024"/>
                  <a:gd name="connsiteY2" fmla="*/ 852854 h 861646"/>
                  <a:gd name="connsiteX3" fmla="*/ 4317024 w 4317024"/>
                  <a:gd name="connsiteY3" fmla="*/ 43961 h 861646"/>
                  <a:gd name="connsiteX4" fmla="*/ 3314700 w 4317024"/>
                  <a:gd name="connsiteY4" fmla="*/ 0 h 861646"/>
                  <a:gd name="connsiteX5" fmla="*/ 2637692 w 4317024"/>
                  <a:gd name="connsiteY5" fmla="*/ 105507 h 861646"/>
                  <a:gd name="connsiteX6" fmla="*/ 1899139 w 4317024"/>
                  <a:gd name="connsiteY6" fmla="*/ 272561 h 861646"/>
                  <a:gd name="connsiteX7" fmla="*/ 1459523 w 4317024"/>
                  <a:gd name="connsiteY7" fmla="*/ 474784 h 861646"/>
                  <a:gd name="connsiteX8" fmla="*/ 0 w 4317024"/>
                  <a:gd name="connsiteY8" fmla="*/ 597877 h 861646"/>
                  <a:gd name="connsiteX0" fmla="*/ 0 w 4317024"/>
                  <a:gd name="connsiteY0" fmla="*/ 597877 h 861646"/>
                  <a:gd name="connsiteX1" fmla="*/ 17585 w 4317024"/>
                  <a:gd name="connsiteY1" fmla="*/ 861646 h 861646"/>
                  <a:gd name="connsiteX2" fmla="*/ 4281854 w 4317024"/>
                  <a:gd name="connsiteY2" fmla="*/ 852854 h 861646"/>
                  <a:gd name="connsiteX3" fmla="*/ 4317024 w 4317024"/>
                  <a:gd name="connsiteY3" fmla="*/ 43961 h 861646"/>
                  <a:gd name="connsiteX4" fmla="*/ 3314700 w 4317024"/>
                  <a:gd name="connsiteY4" fmla="*/ 0 h 861646"/>
                  <a:gd name="connsiteX5" fmla="*/ 2637692 w 4317024"/>
                  <a:gd name="connsiteY5" fmla="*/ 105507 h 861646"/>
                  <a:gd name="connsiteX6" fmla="*/ 1899139 w 4317024"/>
                  <a:gd name="connsiteY6" fmla="*/ 272561 h 861646"/>
                  <a:gd name="connsiteX7" fmla="*/ 1459523 w 4317024"/>
                  <a:gd name="connsiteY7" fmla="*/ 474784 h 861646"/>
                  <a:gd name="connsiteX8" fmla="*/ 0 w 4317024"/>
                  <a:gd name="connsiteY8" fmla="*/ 597877 h 861646"/>
                  <a:gd name="connsiteX0" fmla="*/ 0 w 4305118"/>
                  <a:gd name="connsiteY0" fmla="*/ 605021 h 861646"/>
                  <a:gd name="connsiteX1" fmla="*/ 5679 w 4305118"/>
                  <a:gd name="connsiteY1" fmla="*/ 861646 h 861646"/>
                  <a:gd name="connsiteX2" fmla="*/ 4269948 w 4305118"/>
                  <a:gd name="connsiteY2" fmla="*/ 852854 h 861646"/>
                  <a:gd name="connsiteX3" fmla="*/ 4305118 w 4305118"/>
                  <a:gd name="connsiteY3" fmla="*/ 43961 h 861646"/>
                  <a:gd name="connsiteX4" fmla="*/ 3302794 w 4305118"/>
                  <a:gd name="connsiteY4" fmla="*/ 0 h 861646"/>
                  <a:gd name="connsiteX5" fmla="*/ 2625786 w 4305118"/>
                  <a:gd name="connsiteY5" fmla="*/ 105507 h 861646"/>
                  <a:gd name="connsiteX6" fmla="*/ 1887233 w 4305118"/>
                  <a:gd name="connsiteY6" fmla="*/ 272561 h 861646"/>
                  <a:gd name="connsiteX7" fmla="*/ 1447617 w 4305118"/>
                  <a:gd name="connsiteY7" fmla="*/ 474784 h 861646"/>
                  <a:gd name="connsiteX8" fmla="*/ 0 w 4305118"/>
                  <a:gd name="connsiteY8" fmla="*/ 605021 h 861646"/>
                  <a:gd name="connsiteX0" fmla="*/ 3846 w 4299439"/>
                  <a:gd name="connsiteY0" fmla="*/ 605021 h 861646"/>
                  <a:gd name="connsiteX1" fmla="*/ 0 w 4299439"/>
                  <a:gd name="connsiteY1" fmla="*/ 861646 h 861646"/>
                  <a:gd name="connsiteX2" fmla="*/ 4264269 w 4299439"/>
                  <a:gd name="connsiteY2" fmla="*/ 852854 h 861646"/>
                  <a:gd name="connsiteX3" fmla="*/ 4299439 w 4299439"/>
                  <a:gd name="connsiteY3" fmla="*/ 43961 h 861646"/>
                  <a:gd name="connsiteX4" fmla="*/ 3297115 w 4299439"/>
                  <a:gd name="connsiteY4" fmla="*/ 0 h 861646"/>
                  <a:gd name="connsiteX5" fmla="*/ 2620107 w 4299439"/>
                  <a:gd name="connsiteY5" fmla="*/ 105507 h 861646"/>
                  <a:gd name="connsiteX6" fmla="*/ 1881554 w 4299439"/>
                  <a:gd name="connsiteY6" fmla="*/ 272561 h 861646"/>
                  <a:gd name="connsiteX7" fmla="*/ 1441938 w 4299439"/>
                  <a:gd name="connsiteY7" fmla="*/ 474784 h 861646"/>
                  <a:gd name="connsiteX8" fmla="*/ 3846 w 4299439"/>
                  <a:gd name="connsiteY8" fmla="*/ 605021 h 861646"/>
                  <a:gd name="connsiteX0" fmla="*/ 3846 w 4264269"/>
                  <a:gd name="connsiteY0" fmla="*/ 605021 h 861646"/>
                  <a:gd name="connsiteX1" fmla="*/ 0 w 4264269"/>
                  <a:gd name="connsiteY1" fmla="*/ 861646 h 861646"/>
                  <a:gd name="connsiteX2" fmla="*/ 4264269 w 4264269"/>
                  <a:gd name="connsiteY2" fmla="*/ 852854 h 861646"/>
                  <a:gd name="connsiteX3" fmla="*/ 4263720 w 4264269"/>
                  <a:gd name="connsiteY3" fmla="*/ 46342 h 861646"/>
                  <a:gd name="connsiteX4" fmla="*/ 3297115 w 4264269"/>
                  <a:gd name="connsiteY4" fmla="*/ 0 h 861646"/>
                  <a:gd name="connsiteX5" fmla="*/ 2620107 w 4264269"/>
                  <a:gd name="connsiteY5" fmla="*/ 105507 h 861646"/>
                  <a:gd name="connsiteX6" fmla="*/ 1881554 w 4264269"/>
                  <a:gd name="connsiteY6" fmla="*/ 272561 h 861646"/>
                  <a:gd name="connsiteX7" fmla="*/ 1441938 w 4264269"/>
                  <a:gd name="connsiteY7" fmla="*/ 474784 h 861646"/>
                  <a:gd name="connsiteX8" fmla="*/ 3846 w 4264269"/>
                  <a:gd name="connsiteY8" fmla="*/ 605021 h 861646"/>
                  <a:gd name="connsiteX0" fmla="*/ 3846 w 4275627"/>
                  <a:gd name="connsiteY0" fmla="*/ 605021 h 861646"/>
                  <a:gd name="connsiteX1" fmla="*/ 0 w 4275627"/>
                  <a:gd name="connsiteY1" fmla="*/ 861646 h 861646"/>
                  <a:gd name="connsiteX2" fmla="*/ 4264269 w 4275627"/>
                  <a:gd name="connsiteY2" fmla="*/ 852854 h 861646"/>
                  <a:gd name="connsiteX3" fmla="*/ 4275627 w 4275627"/>
                  <a:gd name="connsiteY3" fmla="*/ 46342 h 861646"/>
                  <a:gd name="connsiteX4" fmla="*/ 3297115 w 4275627"/>
                  <a:gd name="connsiteY4" fmla="*/ 0 h 861646"/>
                  <a:gd name="connsiteX5" fmla="*/ 2620107 w 4275627"/>
                  <a:gd name="connsiteY5" fmla="*/ 105507 h 861646"/>
                  <a:gd name="connsiteX6" fmla="*/ 1881554 w 4275627"/>
                  <a:gd name="connsiteY6" fmla="*/ 272561 h 861646"/>
                  <a:gd name="connsiteX7" fmla="*/ 1441938 w 4275627"/>
                  <a:gd name="connsiteY7" fmla="*/ 474784 h 861646"/>
                  <a:gd name="connsiteX8" fmla="*/ 3846 w 4275627"/>
                  <a:gd name="connsiteY8" fmla="*/ 605021 h 861646"/>
                  <a:gd name="connsiteX0" fmla="*/ 3846 w 4268483"/>
                  <a:gd name="connsiteY0" fmla="*/ 605021 h 861646"/>
                  <a:gd name="connsiteX1" fmla="*/ 0 w 4268483"/>
                  <a:gd name="connsiteY1" fmla="*/ 861646 h 861646"/>
                  <a:gd name="connsiteX2" fmla="*/ 4264269 w 4268483"/>
                  <a:gd name="connsiteY2" fmla="*/ 852854 h 861646"/>
                  <a:gd name="connsiteX3" fmla="*/ 4268483 w 4268483"/>
                  <a:gd name="connsiteY3" fmla="*/ 41579 h 861646"/>
                  <a:gd name="connsiteX4" fmla="*/ 3297115 w 4268483"/>
                  <a:gd name="connsiteY4" fmla="*/ 0 h 861646"/>
                  <a:gd name="connsiteX5" fmla="*/ 2620107 w 4268483"/>
                  <a:gd name="connsiteY5" fmla="*/ 105507 h 861646"/>
                  <a:gd name="connsiteX6" fmla="*/ 1881554 w 4268483"/>
                  <a:gd name="connsiteY6" fmla="*/ 272561 h 861646"/>
                  <a:gd name="connsiteX7" fmla="*/ 1441938 w 4268483"/>
                  <a:gd name="connsiteY7" fmla="*/ 474784 h 861646"/>
                  <a:gd name="connsiteX8" fmla="*/ 3846 w 4268483"/>
                  <a:gd name="connsiteY8" fmla="*/ 605021 h 861646"/>
                  <a:gd name="connsiteX0" fmla="*/ 3846 w 4264620"/>
                  <a:gd name="connsiteY0" fmla="*/ 605021 h 861646"/>
                  <a:gd name="connsiteX1" fmla="*/ 0 w 4264620"/>
                  <a:gd name="connsiteY1" fmla="*/ 861646 h 861646"/>
                  <a:gd name="connsiteX2" fmla="*/ 4264269 w 4264620"/>
                  <a:gd name="connsiteY2" fmla="*/ 852854 h 861646"/>
                  <a:gd name="connsiteX3" fmla="*/ 4263721 w 4264620"/>
                  <a:gd name="connsiteY3" fmla="*/ 41579 h 861646"/>
                  <a:gd name="connsiteX4" fmla="*/ 3297115 w 4264620"/>
                  <a:gd name="connsiteY4" fmla="*/ 0 h 861646"/>
                  <a:gd name="connsiteX5" fmla="*/ 2620107 w 4264620"/>
                  <a:gd name="connsiteY5" fmla="*/ 105507 h 861646"/>
                  <a:gd name="connsiteX6" fmla="*/ 1881554 w 4264620"/>
                  <a:gd name="connsiteY6" fmla="*/ 272561 h 861646"/>
                  <a:gd name="connsiteX7" fmla="*/ 1441938 w 4264620"/>
                  <a:gd name="connsiteY7" fmla="*/ 474784 h 861646"/>
                  <a:gd name="connsiteX8" fmla="*/ 3846 w 4264620"/>
                  <a:gd name="connsiteY8" fmla="*/ 605021 h 86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4620" h="861646">
                    <a:moveTo>
                      <a:pt x="3846" y="605021"/>
                    </a:moveTo>
                    <a:lnTo>
                      <a:pt x="0" y="861646"/>
                    </a:lnTo>
                    <a:lnTo>
                      <a:pt x="4264269" y="852854"/>
                    </a:lnTo>
                    <a:cubicBezTo>
                      <a:pt x="4265674" y="582429"/>
                      <a:pt x="4262316" y="312004"/>
                      <a:pt x="4263721" y="41579"/>
                    </a:cubicBezTo>
                    <a:lnTo>
                      <a:pt x="3297115" y="0"/>
                    </a:lnTo>
                    <a:lnTo>
                      <a:pt x="2620107" y="105507"/>
                    </a:lnTo>
                    <a:lnTo>
                      <a:pt x="1881554" y="272561"/>
                    </a:lnTo>
                    <a:lnTo>
                      <a:pt x="1441938" y="474784"/>
                    </a:lnTo>
                    <a:lnTo>
                      <a:pt x="3846" y="605021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/>
              </a:p>
            </p:txBody>
          </p:sp>
          <p:sp>
            <p:nvSpPr>
              <p:cNvPr id="68" name="フリーフォーム: 図形 67">
                <a:extLst>
                  <a:ext uri="{FF2B5EF4-FFF2-40B4-BE49-F238E27FC236}">
                    <a16:creationId xmlns:a16="http://schemas.microsoft.com/office/drawing/2014/main" id="{092E2034-CE0B-2798-6DB1-815D66D874AF}"/>
                  </a:ext>
                </a:extLst>
              </p:cNvPr>
              <p:cNvSpPr/>
              <p:nvPr/>
            </p:nvSpPr>
            <p:spPr>
              <a:xfrm>
                <a:off x="5148263" y="2728913"/>
                <a:ext cx="657225" cy="933450"/>
              </a:xfrm>
              <a:custGeom>
                <a:avLst/>
                <a:gdLst>
                  <a:gd name="connsiteX0" fmla="*/ 0 w 657225"/>
                  <a:gd name="connsiteY0" fmla="*/ 890587 h 933450"/>
                  <a:gd name="connsiteX1" fmla="*/ 28575 w 657225"/>
                  <a:gd name="connsiteY1" fmla="*/ 776287 h 933450"/>
                  <a:gd name="connsiteX2" fmla="*/ 57150 w 657225"/>
                  <a:gd name="connsiteY2" fmla="*/ 538162 h 933450"/>
                  <a:gd name="connsiteX3" fmla="*/ 61912 w 657225"/>
                  <a:gd name="connsiteY3" fmla="*/ 123825 h 933450"/>
                  <a:gd name="connsiteX4" fmla="*/ 14287 w 657225"/>
                  <a:gd name="connsiteY4" fmla="*/ 9525 h 933450"/>
                  <a:gd name="connsiteX5" fmla="*/ 166687 w 657225"/>
                  <a:gd name="connsiteY5" fmla="*/ 0 h 933450"/>
                  <a:gd name="connsiteX6" fmla="*/ 238125 w 657225"/>
                  <a:gd name="connsiteY6" fmla="*/ 323850 h 933450"/>
                  <a:gd name="connsiteX7" fmla="*/ 371475 w 657225"/>
                  <a:gd name="connsiteY7" fmla="*/ 319087 h 933450"/>
                  <a:gd name="connsiteX8" fmla="*/ 657225 w 657225"/>
                  <a:gd name="connsiteY8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7225" h="933450">
                    <a:moveTo>
                      <a:pt x="0" y="890587"/>
                    </a:moveTo>
                    <a:lnTo>
                      <a:pt x="28575" y="776287"/>
                    </a:lnTo>
                    <a:lnTo>
                      <a:pt x="57150" y="538162"/>
                    </a:lnTo>
                    <a:cubicBezTo>
                      <a:pt x="58737" y="400050"/>
                      <a:pt x="60325" y="261937"/>
                      <a:pt x="61912" y="123825"/>
                    </a:cubicBezTo>
                    <a:lnTo>
                      <a:pt x="14287" y="9525"/>
                    </a:lnTo>
                    <a:lnTo>
                      <a:pt x="166687" y="0"/>
                    </a:lnTo>
                    <a:lnTo>
                      <a:pt x="238125" y="323850"/>
                    </a:lnTo>
                    <a:lnTo>
                      <a:pt x="371475" y="319087"/>
                    </a:lnTo>
                    <a:lnTo>
                      <a:pt x="657225" y="933450"/>
                    </a:ln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/>
              </a:p>
            </p:txBody>
          </p:sp>
          <p:sp>
            <p:nvSpPr>
              <p:cNvPr id="69" name="フリーフォーム: 図形 68">
                <a:extLst>
                  <a:ext uri="{FF2B5EF4-FFF2-40B4-BE49-F238E27FC236}">
                    <a16:creationId xmlns:a16="http://schemas.microsoft.com/office/drawing/2014/main" id="{D3218ACE-83DA-9D7F-142B-0DE471D264F1}"/>
                  </a:ext>
                </a:extLst>
              </p:cNvPr>
              <p:cNvSpPr/>
              <p:nvPr/>
            </p:nvSpPr>
            <p:spPr>
              <a:xfrm>
                <a:off x="1671638" y="2576513"/>
                <a:ext cx="4143375" cy="738187"/>
              </a:xfrm>
              <a:custGeom>
                <a:avLst/>
                <a:gdLst>
                  <a:gd name="connsiteX0" fmla="*/ 0 w 4143375"/>
                  <a:gd name="connsiteY0" fmla="*/ 738187 h 738187"/>
                  <a:gd name="connsiteX1" fmla="*/ 1100137 w 4143375"/>
                  <a:gd name="connsiteY1" fmla="*/ 657225 h 738187"/>
                  <a:gd name="connsiteX2" fmla="*/ 1157287 w 4143375"/>
                  <a:gd name="connsiteY2" fmla="*/ 657225 h 738187"/>
                  <a:gd name="connsiteX3" fmla="*/ 2724150 w 4143375"/>
                  <a:gd name="connsiteY3" fmla="*/ 485775 h 738187"/>
                  <a:gd name="connsiteX4" fmla="*/ 3238500 w 4143375"/>
                  <a:gd name="connsiteY4" fmla="*/ 257175 h 738187"/>
                  <a:gd name="connsiteX5" fmla="*/ 3467100 w 4143375"/>
                  <a:gd name="connsiteY5" fmla="*/ 0 h 738187"/>
                  <a:gd name="connsiteX6" fmla="*/ 3638550 w 4143375"/>
                  <a:gd name="connsiteY6" fmla="*/ 0 h 738187"/>
                  <a:gd name="connsiteX7" fmla="*/ 3895725 w 4143375"/>
                  <a:gd name="connsiteY7" fmla="*/ 109537 h 738187"/>
                  <a:gd name="connsiteX8" fmla="*/ 4143375 w 4143375"/>
                  <a:gd name="connsiteY8" fmla="*/ 261937 h 738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3375" h="738187">
                    <a:moveTo>
                      <a:pt x="0" y="738187"/>
                    </a:moveTo>
                    <a:lnTo>
                      <a:pt x="1100137" y="657225"/>
                    </a:lnTo>
                    <a:lnTo>
                      <a:pt x="1157287" y="657225"/>
                    </a:lnTo>
                    <a:lnTo>
                      <a:pt x="2724150" y="485775"/>
                    </a:lnTo>
                    <a:lnTo>
                      <a:pt x="3238500" y="257175"/>
                    </a:lnTo>
                    <a:lnTo>
                      <a:pt x="3467100" y="0"/>
                    </a:lnTo>
                    <a:lnTo>
                      <a:pt x="3638550" y="0"/>
                    </a:lnTo>
                    <a:lnTo>
                      <a:pt x="3895725" y="109537"/>
                    </a:lnTo>
                    <a:lnTo>
                      <a:pt x="4143375" y="261937"/>
                    </a:ln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/>
              </a:p>
            </p:txBody>
          </p:sp>
          <p:sp>
            <p:nvSpPr>
              <p:cNvPr id="70" name="フリーフォーム: 図形 69">
                <a:extLst>
                  <a:ext uri="{FF2B5EF4-FFF2-40B4-BE49-F238E27FC236}">
                    <a16:creationId xmlns:a16="http://schemas.microsoft.com/office/drawing/2014/main" id="{6F94637B-39A1-D980-F1ED-34E106C6D7EE}"/>
                  </a:ext>
                </a:extLst>
              </p:cNvPr>
              <p:cNvSpPr/>
              <p:nvPr/>
            </p:nvSpPr>
            <p:spPr>
              <a:xfrm>
                <a:off x="1643063" y="2450347"/>
                <a:ext cx="4124325" cy="902666"/>
              </a:xfrm>
              <a:custGeom>
                <a:avLst/>
                <a:gdLst>
                  <a:gd name="connsiteX0" fmla="*/ 0 w 4124325"/>
                  <a:gd name="connsiteY0" fmla="*/ 878641 h 902666"/>
                  <a:gd name="connsiteX1" fmla="*/ 414337 w 4124325"/>
                  <a:gd name="connsiteY1" fmla="*/ 731003 h 902666"/>
                  <a:gd name="connsiteX2" fmla="*/ 542925 w 4124325"/>
                  <a:gd name="connsiteY2" fmla="*/ 902453 h 902666"/>
                  <a:gd name="connsiteX3" fmla="*/ 928687 w 4124325"/>
                  <a:gd name="connsiteY3" fmla="*/ 688141 h 902666"/>
                  <a:gd name="connsiteX4" fmla="*/ 1166812 w 4124325"/>
                  <a:gd name="connsiteY4" fmla="*/ 869116 h 902666"/>
                  <a:gd name="connsiteX5" fmla="*/ 1657350 w 4124325"/>
                  <a:gd name="connsiteY5" fmla="*/ 659566 h 902666"/>
                  <a:gd name="connsiteX6" fmla="*/ 2085975 w 4124325"/>
                  <a:gd name="connsiteY6" fmla="*/ 802441 h 902666"/>
                  <a:gd name="connsiteX7" fmla="*/ 2586037 w 4124325"/>
                  <a:gd name="connsiteY7" fmla="*/ 554791 h 902666"/>
                  <a:gd name="connsiteX8" fmla="*/ 2795587 w 4124325"/>
                  <a:gd name="connsiteY8" fmla="*/ 735766 h 902666"/>
                  <a:gd name="connsiteX9" fmla="*/ 3114675 w 4124325"/>
                  <a:gd name="connsiteY9" fmla="*/ 321428 h 902666"/>
                  <a:gd name="connsiteX10" fmla="*/ 3295650 w 4124325"/>
                  <a:gd name="connsiteY10" fmla="*/ 445253 h 902666"/>
                  <a:gd name="connsiteX11" fmla="*/ 3562350 w 4124325"/>
                  <a:gd name="connsiteY11" fmla="*/ 2341 h 902666"/>
                  <a:gd name="connsiteX12" fmla="*/ 4124325 w 4124325"/>
                  <a:gd name="connsiteY12" fmla="*/ 302378 h 902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4325" h="902666">
                    <a:moveTo>
                      <a:pt x="0" y="878641"/>
                    </a:moveTo>
                    <a:cubicBezTo>
                      <a:pt x="161925" y="802837"/>
                      <a:pt x="323850" y="727034"/>
                      <a:pt x="414337" y="731003"/>
                    </a:cubicBezTo>
                    <a:cubicBezTo>
                      <a:pt x="504824" y="734972"/>
                      <a:pt x="457200" y="909597"/>
                      <a:pt x="542925" y="902453"/>
                    </a:cubicBezTo>
                    <a:cubicBezTo>
                      <a:pt x="628650" y="895309"/>
                      <a:pt x="824706" y="693697"/>
                      <a:pt x="928687" y="688141"/>
                    </a:cubicBezTo>
                    <a:cubicBezTo>
                      <a:pt x="1032668" y="682585"/>
                      <a:pt x="1045368" y="873878"/>
                      <a:pt x="1166812" y="869116"/>
                    </a:cubicBezTo>
                    <a:cubicBezTo>
                      <a:pt x="1288256" y="864354"/>
                      <a:pt x="1504156" y="670678"/>
                      <a:pt x="1657350" y="659566"/>
                    </a:cubicBezTo>
                    <a:cubicBezTo>
                      <a:pt x="1810544" y="648453"/>
                      <a:pt x="1931194" y="819903"/>
                      <a:pt x="2085975" y="802441"/>
                    </a:cubicBezTo>
                    <a:cubicBezTo>
                      <a:pt x="2240756" y="784979"/>
                      <a:pt x="2467768" y="565903"/>
                      <a:pt x="2586037" y="554791"/>
                    </a:cubicBezTo>
                    <a:cubicBezTo>
                      <a:pt x="2704306" y="543678"/>
                      <a:pt x="2707481" y="774660"/>
                      <a:pt x="2795587" y="735766"/>
                    </a:cubicBezTo>
                    <a:cubicBezTo>
                      <a:pt x="2883693" y="696872"/>
                      <a:pt x="3031331" y="369847"/>
                      <a:pt x="3114675" y="321428"/>
                    </a:cubicBezTo>
                    <a:cubicBezTo>
                      <a:pt x="3198019" y="273009"/>
                      <a:pt x="3221038" y="498434"/>
                      <a:pt x="3295650" y="445253"/>
                    </a:cubicBezTo>
                    <a:cubicBezTo>
                      <a:pt x="3370262" y="392072"/>
                      <a:pt x="3424238" y="26153"/>
                      <a:pt x="3562350" y="2341"/>
                    </a:cubicBezTo>
                    <a:cubicBezTo>
                      <a:pt x="3700462" y="-21471"/>
                      <a:pt x="3912393" y="140453"/>
                      <a:pt x="4124325" y="30237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/>
              </a:p>
            </p:txBody>
          </p:sp>
        </p:grp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054BA952-3DE9-42F3-EC71-DFE5719DAA08}"/>
                </a:ext>
              </a:extLst>
            </p:cNvPr>
            <p:cNvSpPr txBox="1"/>
            <p:nvPr/>
          </p:nvSpPr>
          <p:spPr>
            <a:xfrm>
              <a:off x="827584" y="2554591"/>
              <a:ext cx="406372" cy="380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海</a:t>
              </a: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EA90C643-E73A-7948-C522-96F796ADFD8F}"/>
                </a:ext>
              </a:extLst>
            </p:cNvPr>
            <p:cNvSpPr txBox="1"/>
            <p:nvPr/>
          </p:nvSpPr>
          <p:spPr>
            <a:xfrm>
              <a:off x="1440522" y="1190557"/>
              <a:ext cx="660354" cy="380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台風</a:t>
              </a:r>
            </a:p>
          </p:txBody>
        </p:sp>
        <p:sp>
          <p:nvSpPr>
            <p:cNvPr id="60" name="フリーフォーム: 図形 59">
              <a:extLst>
                <a:ext uri="{FF2B5EF4-FFF2-40B4-BE49-F238E27FC236}">
                  <a16:creationId xmlns:a16="http://schemas.microsoft.com/office/drawing/2014/main" id="{A689C921-3084-AE54-64D3-0F0D406F196B}"/>
                </a:ext>
              </a:extLst>
            </p:cNvPr>
            <p:cNvSpPr/>
            <p:nvPr/>
          </p:nvSpPr>
          <p:spPr>
            <a:xfrm>
              <a:off x="2276541" y="1566097"/>
              <a:ext cx="576064" cy="132756"/>
            </a:xfrm>
            <a:custGeom>
              <a:avLst/>
              <a:gdLst>
                <a:gd name="connsiteX0" fmla="*/ 1181158 w 2403942"/>
                <a:gd name="connsiteY0" fmla="*/ 655 h 902099"/>
                <a:gd name="connsiteX1" fmla="*/ 58 w 2403942"/>
                <a:gd name="connsiteY1" fmla="*/ 145435 h 902099"/>
                <a:gd name="connsiteX2" fmla="*/ 1135438 w 2403942"/>
                <a:gd name="connsiteY2" fmla="*/ 899815 h 902099"/>
                <a:gd name="connsiteX3" fmla="*/ 2400358 w 2403942"/>
                <a:gd name="connsiteY3" fmla="*/ 374035 h 902099"/>
                <a:gd name="connsiteX4" fmla="*/ 723958 w 2403942"/>
                <a:gd name="connsiteY4" fmla="*/ 214015 h 902099"/>
                <a:gd name="connsiteX5" fmla="*/ 754438 w 2403942"/>
                <a:gd name="connsiteY5" fmla="*/ 587395 h 902099"/>
                <a:gd name="connsiteX6" fmla="*/ 1798378 w 2403942"/>
                <a:gd name="connsiteY6" fmla="*/ 473095 h 902099"/>
                <a:gd name="connsiteX7" fmla="*/ 1005898 w 2403942"/>
                <a:gd name="connsiteY7" fmla="*/ 366415 h 902099"/>
                <a:gd name="connsiteX8" fmla="*/ 1188778 w 2403942"/>
                <a:gd name="connsiteY8" fmla="*/ 488335 h 90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3942" h="902099">
                  <a:moveTo>
                    <a:pt x="1181158" y="655"/>
                  </a:moveTo>
                  <a:cubicBezTo>
                    <a:pt x="594418" y="-1885"/>
                    <a:pt x="7678" y="-4425"/>
                    <a:pt x="58" y="145435"/>
                  </a:cubicBezTo>
                  <a:cubicBezTo>
                    <a:pt x="-7562" y="295295"/>
                    <a:pt x="735388" y="861715"/>
                    <a:pt x="1135438" y="899815"/>
                  </a:cubicBezTo>
                  <a:cubicBezTo>
                    <a:pt x="1535488" y="937915"/>
                    <a:pt x="2468938" y="488335"/>
                    <a:pt x="2400358" y="374035"/>
                  </a:cubicBezTo>
                  <a:cubicBezTo>
                    <a:pt x="2331778" y="259735"/>
                    <a:pt x="998278" y="178455"/>
                    <a:pt x="723958" y="214015"/>
                  </a:cubicBezTo>
                  <a:cubicBezTo>
                    <a:pt x="449638" y="249575"/>
                    <a:pt x="575368" y="544215"/>
                    <a:pt x="754438" y="587395"/>
                  </a:cubicBezTo>
                  <a:cubicBezTo>
                    <a:pt x="933508" y="630575"/>
                    <a:pt x="1756468" y="509925"/>
                    <a:pt x="1798378" y="473095"/>
                  </a:cubicBezTo>
                  <a:cubicBezTo>
                    <a:pt x="1840288" y="436265"/>
                    <a:pt x="1107498" y="363875"/>
                    <a:pt x="1005898" y="366415"/>
                  </a:cubicBezTo>
                  <a:cubicBezTo>
                    <a:pt x="904298" y="368955"/>
                    <a:pt x="1046538" y="428645"/>
                    <a:pt x="1188778" y="48833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61" name="フリーフォーム: 図形 60">
              <a:extLst>
                <a:ext uri="{FF2B5EF4-FFF2-40B4-BE49-F238E27FC236}">
                  <a16:creationId xmlns:a16="http://schemas.microsoft.com/office/drawing/2014/main" id="{8EBC04C7-B311-8192-6D95-2ECF0D7A9F23}"/>
                </a:ext>
              </a:extLst>
            </p:cNvPr>
            <p:cNvSpPr/>
            <p:nvPr/>
          </p:nvSpPr>
          <p:spPr>
            <a:xfrm>
              <a:off x="2042262" y="1291556"/>
              <a:ext cx="1026838" cy="246114"/>
            </a:xfrm>
            <a:custGeom>
              <a:avLst/>
              <a:gdLst>
                <a:gd name="connsiteX0" fmla="*/ 1181158 w 2403942"/>
                <a:gd name="connsiteY0" fmla="*/ 655 h 902099"/>
                <a:gd name="connsiteX1" fmla="*/ 58 w 2403942"/>
                <a:gd name="connsiteY1" fmla="*/ 145435 h 902099"/>
                <a:gd name="connsiteX2" fmla="*/ 1135438 w 2403942"/>
                <a:gd name="connsiteY2" fmla="*/ 899815 h 902099"/>
                <a:gd name="connsiteX3" fmla="*/ 2400358 w 2403942"/>
                <a:gd name="connsiteY3" fmla="*/ 374035 h 902099"/>
                <a:gd name="connsiteX4" fmla="*/ 723958 w 2403942"/>
                <a:gd name="connsiteY4" fmla="*/ 214015 h 902099"/>
                <a:gd name="connsiteX5" fmla="*/ 754438 w 2403942"/>
                <a:gd name="connsiteY5" fmla="*/ 587395 h 902099"/>
                <a:gd name="connsiteX6" fmla="*/ 1798378 w 2403942"/>
                <a:gd name="connsiteY6" fmla="*/ 473095 h 902099"/>
                <a:gd name="connsiteX7" fmla="*/ 1005898 w 2403942"/>
                <a:gd name="connsiteY7" fmla="*/ 366415 h 902099"/>
                <a:gd name="connsiteX8" fmla="*/ 1188778 w 2403942"/>
                <a:gd name="connsiteY8" fmla="*/ 488335 h 90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3942" h="902099">
                  <a:moveTo>
                    <a:pt x="1181158" y="655"/>
                  </a:moveTo>
                  <a:cubicBezTo>
                    <a:pt x="594418" y="-1885"/>
                    <a:pt x="7678" y="-4425"/>
                    <a:pt x="58" y="145435"/>
                  </a:cubicBezTo>
                  <a:cubicBezTo>
                    <a:pt x="-7562" y="295295"/>
                    <a:pt x="735388" y="861715"/>
                    <a:pt x="1135438" y="899815"/>
                  </a:cubicBezTo>
                  <a:cubicBezTo>
                    <a:pt x="1535488" y="937915"/>
                    <a:pt x="2468938" y="488335"/>
                    <a:pt x="2400358" y="374035"/>
                  </a:cubicBezTo>
                  <a:cubicBezTo>
                    <a:pt x="2331778" y="259735"/>
                    <a:pt x="998278" y="178455"/>
                    <a:pt x="723958" y="214015"/>
                  </a:cubicBezTo>
                  <a:cubicBezTo>
                    <a:pt x="449638" y="249575"/>
                    <a:pt x="575368" y="544215"/>
                    <a:pt x="754438" y="587395"/>
                  </a:cubicBezTo>
                  <a:cubicBezTo>
                    <a:pt x="933508" y="630575"/>
                    <a:pt x="1756468" y="509925"/>
                    <a:pt x="1798378" y="473095"/>
                  </a:cubicBezTo>
                  <a:cubicBezTo>
                    <a:pt x="1840288" y="436265"/>
                    <a:pt x="1107498" y="363875"/>
                    <a:pt x="1005898" y="366415"/>
                  </a:cubicBezTo>
                  <a:cubicBezTo>
                    <a:pt x="904298" y="368955"/>
                    <a:pt x="1046538" y="428645"/>
                    <a:pt x="1188778" y="48833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3DB28696-E55B-3AB1-1758-BDADD15E4FF4}"/>
                </a:ext>
              </a:extLst>
            </p:cNvPr>
            <p:cNvSpPr txBox="1"/>
            <p:nvPr/>
          </p:nvSpPr>
          <p:spPr>
            <a:xfrm>
              <a:off x="647261" y="1752512"/>
              <a:ext cx="660354" cy="380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暴風</a:t>
              </a: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E9A613C2-87BC-9746-0927-4547C82A4D43}"/>
                </a:ext>
              </a:extLst>
            </p:cNvPr>
            <p:cNvSpPr txBox="1"/>
            <p:nvPr/>
          </p:nvSpPr>
          <p:spPr>
            <a:xfrm>
              <a:off x="1946365" y="1631417"/>
              <a:ext cx="660354" cy="380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気圧</a:t>
              </a:r>
            </a:p>
          </p:txBody>
        </p:sp>
        <p:sp>
          <p:nvSpPr>
            <p:cNvPr id="64" name="矢印: 右 63">
              <a:extLst>
                <a:ext uri="{FF2B5EF4-FFF2-40B4-BE49-F238E27FC236}">
                  <a16:creationId xmlns:a16="http://schemas.microsoft.com/office/drawing/2014/main" id="{999A7E45-2A55-31CA-906F-BF7AFFD79ACF}"/>
                </a:ext>
              </a:extLst>
            </p:cNvPr>
            <p:cNvSpPr/>
            <p:nvPr/>
          </p:nvSpPr>
          <p:spPr>
            <a:xfrm>
              <a:off x="657139" y="2067525"/>
              <a:ext cx="756387" cy="207837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49397B1E-A3E1-9312-51EB-555C1D65E338}"/>
                </a:ext>
              </a:extLst>
            </p:cNvPr>
            <p:cNvSpPr txBox="1"/>
            <p:nvPr/>
          </p:nvSpPr>
          <p:spPr>
            <a:xfrm>
              <a:off x="2640207" y="2372864"/>
              <a:ext cx="406372" cy="380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堤</a:t>
              </a:r>
            </a:p>
          </p:txBody>
        </p:sp>
      </p:grp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2376E468-82D6-555D-1523-61A9FF9CB103}"/>
              </a:ext>
            </a:extLst>
          </p:cNvPr>
          <p:cNvGrpSpPr/>
          <p:nvPr/>
        </p:nvGrpSpPr>
        <p:grpSpPr>
          <a:xfrm>
            <a:off x="5323854" y="4641112"/>
            <a:ext cx="3553456" cy="1890135"/>
            <a:chOff x="4405938" y="1721606"/>
            <a:chExt cx="2738201" cy="1456489"/>
          </a:xfrm>
        </p:grpSpPr>
        <p:grpSp>
          <p:nvGrpSpPr>
            <p:cNvPr id="72" name="グループ化 71">
              <a:extLst>
                <a:ext uri="{FF2B5EF4-FFF2-40B4-BE49-F238E27FC236}">
                  <a16:creationId xmlns:a16="http://schemas.microsoft.com/office/drawing/2014/main" id="{BE8BD794-A0DC-FCC5-1620-9B9BD1D278C1}"/>
                </a:ext>
              </a:extLst>
            </p:cNvPr>
            <p:cNvGrpSpPr/>
            <p:nvPr/>
          </p:nvGrpSpPr>
          <p:grpSpPr>
            <a:xfrm>
              <a:off x="4405938" y="1721606"/>
              <a:ext cx="2738201" cy="1456489"/>
              <a:chOff x="422935" y="1731443"/>
              <a:chExt cx="2738201" cy="1456489"/>
            </a:xfrm>
          </p:grpSpPr>
          <p:grpSp>
            <p:nvGrpSpPr>
              <p:cNvPr id="74" name="グループ化 73">
                <a:extLst>
                  <a:ext uri="{FF2B5EF4-FFF2-40B4-BE49-F238E27FC236}">
                    <a16:creationId xmlns:a16="http://schemas.microsoft.com/office/drawing/2014/main" id="{033F57D5-7668-E835-5273-4871D613A459}"/>
                  </a:ext>
                </a:extLst>
              </p:cNvPr>
              <p:cNvGrpSpPr/>
              <p:nvPr/>
            </p:nvGrpSpPr>
            <p:grpSpPr>
              <a:xfrm>
                <a:off x="491357" y="1859284"/>
                <a:ext cx="2669779" cy="1328648"/>
                <a:chOff x="1681163" y="2358273"/>
                <a:chExt cx="4271580" cy="2125804"/>
              </a:xfrm>
            </p:grpSpPr>
            <p:sp>
              <p:nvSpPr>
                <p:cNvPr id="80" name="フリーフォーム: 図形 79">
                  <a:extLst>
                    <a:ext uri="{FF2B5EF4-FFF2-40B4-BE49-F238E27FC236}">
                      <a16:creationId xmlns:a16="http://schemas.microsoft.com/office/drawing/2014/main" id="{F3AE7DF6-67A6-A647-320E-292D55BDD303}"/>
                    </a:ext>
                  </a:extLst>
                </p:cNvPr>
                <p:cNvSpPr/>
                <p:nvPr/>
              </p:nvSpPr>
              <p:spPr>
                <a:xfrm>
                  <a:off x="1681163" y="2358273"/>
                  <a:ext cx="4090987" cy="1861303"/>
                </a:xfrm>
                <a:custGeom>
                  <a:avLst/>
                  <a:gdLst>
                    <a:gd name="connsiteX0" fmla="*/ 0 w 4124325"/>
                    <a:gd name="connsiteY0" fmla="*/ 878641 h 902666"/>
                    <a:gd name="connsiteX1" fmla="*/ 414337 w 4124325"/>
                    <a:gd name="connsiteY1" fmla="*/ 731003 h 902666"/>
                    <a:gd name="connsiteX2" fmla="*/ 542925 w 4124325"/>
                    <a:gd name="connsiteY2" fmla="*/ 902453 h 902666"/>
                    <a:gd name="connsiteX3" fmla="*/ 928687 w 4124325"/>
                    <a:gd name="connsiteY3" fmla="*/ 688141 h 902666"/>
                    <a:gd name="connsiteX4" fmla="*/ 1166812 w 4124325"/>
                    <a:gd name="connsiteY4" fmla="*/ 869116 h 902666"/>
                    <a:gd name="connsiteX5" fmla="*/ 1657350 w 4124325"/>
                    <a:gd name="connsiteY5" fmla="*/ 659566 h 902666"/>
                    <a:gd name="connsiteX6" fmla="*/ 2085975 w 4124325"/>
                    <a:gd name="connsiteY6" fmla="*/ 802441 h 902666"/>
                    <a:gd name="connsiteX7" fmla="*/ 2586037 w 4124325"/>
                    <a:gd name="connsiteY7" fmla="*/ 554791 h 902666"/>
                    <a:gd name="connsiteX8" fmla="*/ 2795587 w 4124325"/>
                    <a:gd name="connsiteY8" fmla="*/ 735766 h 902666"/>
                    <a:gd name="connsiteX9" fmla="*/ 3114675 w 4124325"/>
                    <a:gd name="connsiteY9" fmla="*/ 321428 h 902666"/>
                    <a:gd name="connsiteX10" fmla="*/ 3295650 w 4124325"/>
                    <a:gd name="connsiteY10" fmla="*/ 445253 h 902666"/>
                    <a:gd name="connsiteX11" fmla="*/ 3562350 w 4124325"/>
                    <a:gd name="connsiteY11" fmla="*/ 2341 h 902666"/>
                    <a:gd name="connsiteX12" fmla="*/ 4124325 w 4124325"/>
                    <a:gd name="connsiteY12" fmla="*/ 302378 h 902666"/>
                    <a:gd name="connsiteX0" fmla="*/ 0 w 3589711"/>
                    <a:gd name="connsiteY0" fmla="*/ 877679 h 901704"/>
                    <a:gd name="connsiteX1" fmla="*/ 414337 w 3589711"/>
                    <a:gd name="connsiteY1" fmla="*/ 730041 h 901704"/>
                    <a:gd name="connsiteX2" fmla="*/ 542925 w 3589711"/>
                    <a:gd name="connsiteY2" fmla="*/ 901491 h 901704"/>
                    <a:gd name="connsiteX3" fmla="*/ 928687 w 3589711"/>
                    <a:gd name="connsiteY3" fmla="*/ 687179 h 901704"/>
                    <a:gd name="connsiteX4" fmla="*/ 1166812 w 3589711"/>
                    <a:gd name="connsiteY4" fmla="*/ 868154 h 901704"/>
                    <a:gd name="connsiteX5" fmla="*/ 1657350 w 3589711"/>
                    <a:gd name="connsiteY5" fmla="*/ 658604 h 901704"/>
                    <a:gd name="connsiteX6" fmla="*/ 2085975 w 3589711"/>
                    <a:gd name="connsiteY6" fmla="*/ 801479 h 901704"/>
                    <a:gd name="connsiteX7" fmla="*/ 2586037 w 3589711"/>
                    <a:gd name="connsiteY7" fmla="*/ 553829 h 901704"/>
                    <a:gd name="connsiteX8" fmla="*/ 2795587 w 3589711"/>
                    <a:gd name="connsiteY8" fmla="*/ 734804 h 901704"/>
                    <a:gd name="connsiteX9" fmla="*/ 3114675 w 3589711"/>
                    <a:gd name="connsiteY9" fmla="*/ 320466 h 901704"/>
                    <a:gd name="connsiteX10" fmla="*/ 3295650 w 3589711"/>
                    <a:gd name="connsiteY10" fmla="*/ 444291 h 901704"/>
                    <a:gd name="connsiteX11" fmla="*/ 3562350 w 3589711"/>
                    <a:gd name="connsiteY11" fmla="*/ 1379 h 901704"/>
                    <a:gd name="connsiteX12" fmla="*/ 3471863 w 3589711"/>
                    <a:gd name="connsiteY12" fmla="*/ 430003 h 901704"/>
                    <a:gd name="connsiteX0" fmla="*/ 0 w 4112915"/>
                    <a:gd name="connsiteY0" fmla="*/ 881852 h 905877"/>
                    <a:gd name="connsiteX1" fmla="*/ 414337 w 4112915"/>
                    <a:gd name="connsiteY1" fmla="*/ 734214 h 905877"/>
                    <a:gd name="connsiteX2" fmla="*/ 542925 w 4112915"/>
                    <a:gd name="connsiteY2" fmla="*/ 905664 h 905877"/>
                    <a:gd name="connsiteX3" fmla="*/ 928687 w 4112915"/>
                    <a:gd name="connsiteY3" fmla="*/ 691352 h 905877"/>
                    <a:gd name="connsiteX4" fmla="*/ 1166812 w 4112915"/>
                    <a:gd name="connsiteY4" fmla="*/ 872327 h 905877"/>
                    <a:gd name="connsiteX5" fmla="*/ 1657350 w 4112915"/>
                    <a:gd name="connsiteY5" fmla="*/ 662777 h 905877"/>
                    <a:gd name="connsiteX6" fmla="*/ 2085975 w 4112915"/>
                    <a:gd name="connsiteY6" fmla="*/ 805652 h 905877"/>
                    <a:gd name="connsiteX7" fmla="*/ 2586037 w 4112915"/>
                    <a:gd name="connsiteY7" fmla="*/ 558002 h 905877"/>
                    <a:gd name="connsiteX8" fmla="*/ 2795587 w 4112915"/>
                    <a:gd name="connsiteY8" fmla="*/ 738977 h 905877"/>
                    <a:gd name="connsiteX9" fmla="*/ 3114675 w 4112915"/>
                    <a:gd name="connsiteY9" fmla="*/ 324639 h 905877"/>
                    <a:gd name="connsiteX10" fmla="*/ 3295650 w 4112915"/>
                    <a:gd name="connsiteY10" fmla="*/ 448464 h 905877"/>
                    <a:gd name="connsiteX11" fmla="*/ 3562350 w 4112915"/>
                    <a:gd name="connsiteY11" fmla="*/ 5552 h 905877"/>
                    <a:gd name="connsiteX12" fmla="*/ 4112602 w 4112915"/>
                    <a:gd name="connsiteY12" fmla="*/ 304258 h 905877"/>
                    <a:gd name="connsiteX13" fmla="*/ 3471863 w 4112915"/>
                    <a:gd name="connsiteY13" fmla="*/ 434176 h 905877"/>
                    <a:gd name="connsiteX0" fmla="*/ 0 w 4125406"/>
                    <a:gd name="connsiteY0" fmla="*/ 881676 h 905701"/>
                    <a:gd name="connsiteX1" fmla="*/ 414337 w 4125406"/>
                    <a:gd name="connsiteY1" fmla="*/ 734038 h 905701"/>
                    <a:gd name="connsiteX2" fmla="*/ 542925 w 4125406"/>
                    <a:gd name="connsiteY2" fmla="*/ 905488 h 905701"/>
                    <a:gd name="connsiteX3" fmla="*/ 928687 w 4125406"/>
                    <a:gd name="connsiteY3" fmla="*/ 691176 h 905701"/>
                    <a:gd name="connsiteX4" fmla="*/ 1166812 w 4125406"/>
                    <a:gd name="connsiteY4" fmla="*/ 872151 h 905701"/>
                    <a:gd name="connsiteX5" fmla="*/ 1657350 w 4125406"/>
                    <a:gd name="connsiteY5" fmla="*/ 662601 h 905701"/>
                    <a:gd name="connsiteX6" fmla="*/ 2085975 w 4125406"/>
                    <a:gd name="connsiteY6" fmla="*/ 805476 h 905701"/>
                    <a:gd name="connsiteX7" fmla="*/ 2586037 w 4125406"/>
                    <a:gd name="connsiteY7" fmla="*/ 557826 h 905701"/>
                    <a:gd name="connsiteX8" fmla="*/ 2795587 w 4125406"/>
                    <a:gd name="connsiteY8" fmla="*/ 738801 h 905701"/>
                    <a:gd name="connsiteX9" fmla="*/ 3114675 w 4125406"/>
                    <a:gd name="connsiteY9" fmla="*/ 324463 h 905701"/>
                    <a:gd name="connsiteX10" fmla="*/ 3295650 w 4125406"/>
                    <a:gd name="connsiteY10" fmla="*/ 448288 h 905701"/>
                    <a:gd name="connsiteX11" fmla="*/ 3562350 w 4125406"/>
                    <a:gd name="connsiteY11" fmla="*/ 5376 h 905701"/>
                    <a:gd name="connsiteX12" fmla="*/ 4112602 w 4125406"/>
                    <a:gd name="connsiteY12" fmla="*/ 304082 h 905701"/>
                    <a:gd name="connsiteX13" fmla="*/ 3955440 w 4125406"/>
                    <a:gd name="connsiteY13" fmla="*/ 370758 h 905701"/>
                    <a:gd name="connsiteX14" fmla="*/ 3471863 w 4125406"/>
                    <a:gd name="connsiteY14" fmla="*/ 434000 h 905701"/>
                    <a:gd name="connsiteX0" fmla="*/ 0 w 4122650"/>
                    <a:gd name="connsiteY0" fmla="*/ 881676 h 905701"/>
                    <a:gd name="connsiteX1" fmla="*/ 414337 w 4122650"/>
                    <a:gd name="connsiteY1" fmla="*/ 734038 h 905701"/>
                    <a:gd name="connsiteX2" fmla="*/ 542925 w 4122650"/>
                    <a:gd name="connsiteY2" fmla="*/ 905488 h 905701"/>
                    <a:gd name="connsiteX3" fmla="*/ 928687 w 4122650"/>
                    <a:gd name="connsiteY3" fmla="*/ 691176 h 905701"/>
                    <a:gd name="connsiteX4" fmla="*/ 1166812 w 4122650"/>
                    <a:gd name="connsiteY4" fmla="*/ 872151 h 905701"/>
                    <a:gd name="connsiteX5" fmla="*/ 1657350 w 4122650"/>
                    <a:gd name="connsiteY5" fmla="*/ 662601 h 905701"/>
                    <a:gd name="connsiteX6" fmla="*/ 2085975 w 4122650"/>
                    <a:gd name="connsiteY6" fmla="*/ 805476 h 905701"/>
                    <a:gd name="connsiteX7" fmla="*/ 2586037 w 4122650"/>
                    <a:gd name="connsiteY7" fmla="*/ 557826 h 905701"/>
                    <a:gd name="connsiteX8" fmla="*/ 2795587 w 4122650"/>
                    <a:gd name="connsiteY8" fmla="*/ 738801 h 905701"/>
                    <a:gd name="connsiteX9" fmla="*/ 3114675 w 4122650"/>
                    <a:gd name="connsiteY9" fmla="*/ 324463 h 905701"/>
                    <a:gd name="connsiteX10" fmla="*/ 3295650 w 4122650"/>
                    <a:gd name="connsiteY10" fmla="*/ 448288 h 905701"/>
                    <a:gd name="connsiteX11" fmla="*/ 3562350 w 4122650"/>
                    <a:gd name="connsiteY11" fmla="*/ 5376 h 905701"/>
                    <a:gd name="connsiteX12" fmla="*/ 4112602 w 4122650"/>
                    <a:gd name="connsiteY12" fmla="*/ 304082 h 905701"/>
                    <a:gd name="connsiteX13" fmla="*/ 3955440 w 4122650"/>
                    <a:gd name="connsiteY13" fmla="*/ 370758 h 905701"/>
                    <a:gd name="connsiteX14" fmla="*/ 3636351 w 4122650"/>
                    <a:gd name="connsiteY14" fmla="*/ 270745 h 905701"/>
                    <a:gd name="connsiteX15" fmla="*/ 3471863 w 4122650"/>
                    <a:gd name="connsiteY15" fmla="*/ 434000 h 905701"/>
                    <a:gd name="connsiteX0" fmla="*/ 0 w 4122650"/>
                    <a:gd name="connsiteY0" fmla="*/ 881676 h 905701"/>
                    <a:gd name="connsiteX1" fmla="*/ 414337 w 4122650"/>
                    <a:gd name="connsiteY1" fmla="*/ 734038 h 905701"/>
                    <a:gd name="connsiteX2" fmla="*/ 542925 w 4122650"/>
                    <a:gd name="connsiteY2" fmla="*/ 905488 h 905701"/>
                    <a:gd name="connsiteX3" fmla="*/ 928687 w 4122650"/>
                    <a:gd name="connsiteY3" fmla="*/ 691176 h 905701"/>
                    <a:gd name="connsiteX4" fmla="*/ 1166812 w 4122650"/>
                    <a:gd name="connsiteY4" fmla="*/ 872151 h 905701"/>
                    <a:gd name="connsiteX5" fmla="*/ 1657350 w 4122650"/>
                    <a:gd name="connsiteY5" fmla="*/ 662601 h 905701"/>
                    <a:gd name="connsiteX6" fmla="*/ 2085975 w 4122650"/>
                    <a:gd name="connsiteY6" fmla="*/ 805476 h 905701"/>
                    <a:gd name="connsiteX7" fmla="*/ 2586037 w 4122650"/>
                    <a:gd name="connsiteY7" fmla="*/ 557826 h 905701"/>
                    <a:gd name="connsiteX8" fmla="*/ 2795587 w 4122650"/>
                    <a:gd name="connsiteY8" fmla="*/ 738801 h 905701"/>
                    <a:gd name="connsiteX9" fmla="*/ 3114675 w 4122650"/>
                    <a:gd name="connsiteY9" fmla="*/ 324463 h 905701"/>
                    <a:gd name="connsiteX10" fmla="*/ 3295650 w 4122650"/>
                    <a:gd name="connsiteY10" fmla="*/ 448288 h 905701"/>
                    <a:gd name="connsiteX11" fmla="*/ 3562350 w 4122650"/>
                    <a:gd name="connsiteY11" fmla="*/ 5376 h 905701"/>
                    <a:gd name="connsiteX12" fmla="*/ 4112602 w 4122650"/>
                    <a:gd name="connsiteY12" fmla="*/ 304082 h 905701"/>
                    <a:gd name="connsiteX13" fmla="*/ 3955440 w 4122650"/>
                    <a:gd name="connsiteY13" fmla="*/ 370758 h 905701"/>
                    <a:gd name="connsiteX14" fmla="*/ 3636351 w 4122650"/>
                    <a:gd name="connsiteY14" fmla="*/ 270745 h 905701"/>
                    <a:gd name="connsiteX15" fmla="*/ 3507764 w 4122650"/>
                    <a:gd name="connsiteY15" fmla="*/ 285033 h 905701"/>
                    <a:gd name="connsiteX16" fmla="*/ 3471863 w 4122650"/>
                    <a:gd name="connsiteY16" fmla="*/ 434000 h 905701"/>
                    <a:gd name="connsiteX0" fmla="*/ 0 w 4122650"/>
                    <a:gd name="connsiteY0" fmla="*/ 881676 h 905708"/>
                    <a:gd name="connsiteX1" fmla="*/ 45426 w 4122650"/>
                    <a:gd name="connsiteY1" fmla="*/ 847008 h 905708"/>
                    <a:gd name="connsiteX2" fmla="*/ 414337 w 4122650"/>
                    <a:gd name="connsiteY2" fmla="*/ 734038 h 905708"/>
                    <a:gd name="connsiteX3" fmla="*/ 542925 w 4122650"/>
                    <a:gd name="connsiteY3" fmla="*/ 905488 h 905708"/>
                    <a:gd name="connsiteX4" fmla="*/ 928687 w 4122650"/>
                    <a:gd name="connsiteY4" fmla="*/ 691176 h 905708"/>
                    <a:gd name="connsiteX5" fmla="*/ 1166812 w 4122650"/>
                    <a:gd name="connsiteY5" fmla="*/ 872151 h 905708"/>
                    <a:gd name="connsiteX6" fmla="*/ 1657350 w 4122650"/>
                    <a:gd name="connsiteY6" fmla="*/ 662601 h 905708"/>
                    <a:gd name="connsiteX7" fmla="*/ 2085975 w 4122650"/>
                    <a:gd name="connsiteY7" fmla="*/ 805476 h 905708"/>
                    <a:gd name="connsiteX8" fmla="*/ 2586037 w 4122650"/>
                    <a:gd name="connsiteY8" fmla="*/ 557826 h 905708"/>
                    <a:gd name="connsiteX9" fmla="*/ 2795587 w 4122650"/>
                    <a:gd name="connsiteY9" fmla="*/ 738801 h 905708"/>
                    <a:gd name="connsiteX10" fmla="*/ 3114675 w 4122650"/>
                    <a:gd name="connsiteY10" fmla="*/ 324463 h 905708"/>
                    <a:gd name="connsiteX11" fmla="*/ 3295650 w 4122650"/>
                    <a:gd name="connsiteY11" fmla="*/ 448288 h 905708"/>
                    <a:gd name="connsiteX12" fmla="*/ 3562350 w 4122650"/>
                    <a:gd name="connsiteY12" fmla="*/ 5376 h 905708"/>
                    <a:gd name="connsiteX13" fmla="*/ 4112602 w 4122650"/>
                    <a:gd name="connsiteY13" fmla="*/ 304082 h 905708"/>
                    <a:gd name="connsiteX14" fmla="*/ 3955440 w 4122650"/>
                    <a:gd name="connsiteY14" fmla="*/ 370758 h 905708"/>
                    <a:gd name="connsiteX15" fmla="*/ 3636351 w 4122650"/>
                    <a:gd name="connsiteY15" fmla="*/ 270745 h 905708"/>
                    <a:gd name="connsiteX16" fmla="*/ 3507764 w 4122650"/>
                    <a:gd name="connsiteY16" fmla="*/ 285033 h 905708"/>
                    <a:gd name="connsiteX17" fmla="*/ 3471863 w 4122650"/>
                    <a:gd name="connsiteY17" fmla="*/ 434000 h 905708"/>
                    <a:gd name="connsiteX0" fmla="*/ 0 w 4289338"/>
                    <a:gd name="connsiteY0" fmla="*/ 1496039 h 1496039"/>
                    <a:gd name="connsiteX1" fmla="*/ 212114 w 4289338"/>
                    <a:gd name="connsiteY1" fmla="*/ 847008 h 1496039"/>
                    <a:gd name="connsiteX2" fmla="*/ 581025 w 4289338"/>
                    <a:gd name="connsiteY2" fmla="*/ 734038 h 1496039"/>
                    <a:gd name="connsiteX3" fmla="*/ 709613 w 4289338"/>
                    <a:gd name="connsiteY3" fmla="*/ 905488 h 1496039"/>
                    <a:gd name="connsiteX4" fmla="*/ 1095375 w 4289338"/>
                    <a:gd name="connsiteY4" fmla="*/ 691176 h 1496039"/>
                    <a:gd name="connsiteX5" fmla="*/ 1333500 w 4289338"/>
                    <a:gd name="connsiteY5" fmla="*/ 872151 h 1496039"/>
                    <a:gd name="connsiteX6" fmla="*/ 1824038 w 4289338"/>
                    <a:gd name="connsiteY6" fmla="*/ 662601 h 1496039"/>
                    <a:gd name="connsiteX7" fmla="*/ 2252663 w 4289338"/>
                    <a:gd name="connsiteY7" fmla="*/ 805476 h 1496039"/>
                    <a:gd name="connsiteX8" fmla="*/ 2752725 w 4289338"/>
                    <a:gd name="connsiteY8" fmla="*/ 557826 h 1496039"/>
                    <a:gd name="connsiteX9" fmla="*/ 2962275 w 4289338"/>
                    <a:gd name="connsiteY9" fmla="*/ 738801 h 1496039"/>
                    <a:gd name="connsiteX10" fmla="*/ 3281363 w 4289338"/>
                    <a:gd name="connsiteY10" fmla="*/ 324463 h 1496039"/>
                    <a:gd name="connsiteX11" fmla="*/ 3462338 w 4289338"/>
                    <a:gd name="connsiteY11" fmla="*/ 448288 h 1496039"/>
                    <a:gd name="connsiteX12" fmla="*/ 3729038 w 4289338"/>
                    <a:gd name="connsiteY12" fmla="*/ 5376 h 1496039"/>
                    <a:gd name="connsiteX13" fmla="*/ 4279290 w 4289338"/>
                    <a:gd name="connsiteY13" fmla="*/ 304082 h 1496039"/>
                    <a:gd name="connsiteX14" fmla="*/ 4122128 w 4289338"/>
                    <a:gd name="connsiteY14" fmla="*/ 370758 h 1496039"/>
                    <a:gd name="connsiteX15" fmla="*/ 3803039 w 4289338"/>
                    <a:gd name="connsiteY15" fmla="*/ 270745 h 1496039"/>
                    <a:gd name="connsiteX16" fmla="*/ 3674452 w 4289338"/>
                    <a:gd name="connsiteY16" fmla="*/ 285033 h 1496039"/>
                    <a:gd name="connsiteX17" fmla="*/ 3638551 w 4289338"/>
                    <a:gd name="connsiteY17" fmla="*/ 434000 h 1496039"/>
                    <a:gd name="connsiteX0" fmla="*/ 0 w 4289338"/>
                    <a:gd name="connsiteY0" fmla="*/ 1496039 h 1784101"/>
                    <a:gd name="connsiteX1" fmla="*/ 188302 w 4289338"/>
                    <a:gd name="connsiteY1" fmla="*/ 1766169 h 1784101"/>
                    <a:gd name="connsiteX2" fmla="*/ 212114 w 4289338"/>
                    <a:gd name="connsiteY2" fmla="*/ 847008 h 1784101"/>
                    <a:gd name="connsiteX3" fmla="*/ 581025 w 4289338"/>
                    <a:gd name="connsiteY3" fmla="*/ 734038 h 1784101"/>
                    <a:gd name="connsiteX4" fmla="*/ 709613 w 4289338"/>
                    <a:gd name="connsiteY4" fmla="*/ 905488 h 1784101"/>
                    <a:gd name="connsiteX5" fmla="*/ 1095375 w 4289338"/>
                    <a:gd name="connsiteY5" fmla="*/ 691176 h 1784101"/>
                    <a:gd name="connsiteX6" fmla="*/ 1333500 w 4289338"/>
                    <a:gd name="connsiteY6" fmla="*/ 872151 h 1784101"/>
                    <a:gd name="connsiteX7" fmla="*/ 1824038 w 4289338"/>
                    <a:gd name="connsiteY7" fmla="*/ 662601 h 1784101"/>
                    <a:gd name="connsiteX8" fmla="*/ 2252663 w 4289338"/>
                    <a:gd name="connsiteY8" fmla="*/ 805476 h 1784101"/>
                    <a:gd name="connsiteX9" fmla="*/ 2752725 w 4289338"/>
                    <a:gd name="connsiteY9" fmla="*/ 557826 h 1784101"/>
                    <a:gd name="connsiteX10" fmla="*/ 2962275 w 4289338"/>
                    <a:gd name="connsiteY10" fmla="*/ 738801 h 1784101"/>
                    <a:gd name="connsiteX11" fmla="*/ 3281363 w 4289338"/>
                    <a:gd name="connsiteY11" fmla="*/ 324463 h 1784101"/>
                    <a:gd name="connsiteX12" fmla="*/ 3462338 w 4289338"/>
                    <a:gd name="connsiteY12" fmla="*/ 448288 h 1784101"/>
                    <a:gd name="connsiteX13" fmla="*/ 3729038 w 4289338"/>
                    <a:gd name="connsiteY13" fmla="*/ 5376 h 1784101"/>
                    <a:gd name="connsiteX14" fmla="*/ 4279290 w 4289338"/>
                    <a:gd name="connsiteY14" fmla="*/ 304082 h 1784101"/>
                    <a:gd name="connsiteX15" fmla="*/ 4122128 w 4289338"/>
                    <a:gd name="connsiteY15" fmla="*/ 370758 h 1784101"/>
                    <a:gd name="connsiteX16" fmla="*/ 3803039 w 4289338"/>
                    <a:gd name="connsiteY16" fmla="*/ 270745 h 1784101"/>
                    <a:gd name="connsiteX17" fmla="*/ 3674452 w 4289338"/>
                    <a:gd name="connsiteY17" fmla="*/ 285033 h 1784101"/>
                    <a:gd name="connsiteX18" fmla="*/ 3638551 w 4289338"/>
                    <a:gd name="connsiteY18" fmla="*/ 434000 h 1784101"/>
                    <a:gd name="connsiteX0" fmla="*/ 3676990 w 4113466"/>
                    <a:gd name="connsiteY0" fmla="*/ 562589 h 1772334"/>
                    <a:gd name="connsiteX1" fmla="*/ 12430 w 4113466"/>
                    <a:gd name="connsiteY1" fmla="*/ 1766169 h 1772334"/>
                    <a:gd name="connsiteX2" fmla="*/ 36242 w 4113466"/>
                    <a:gd name="connsiteY2" fmla="*/ 847008 h 1772334"/>
                    <a:gd name="connsiteX3" fmla="*/ 405153 w 4113466"/>
                    <a:gd name="connsiteY3" fmla="*/ 734038 h 1772334"/>
                    <a:gd name="connsiteX4" fmla="*/ 533741 w 4113466"/>
                    <a:gd name="connsiteY4" fmla="*/ 905488 h 1772334"/>
                    <a:gd name="connsiteX5" fmla="*/ 919503 w 4113466"/>
                    <a:gd name="connsiteY5" fmla="*/ 691176 h 1772334"/>
                    <a:gd name="connsiteX6" fmla="*/ 1157628 w 4113466"/>
                    <a:gd name="connsiteY6" fmla="*/ 872151 h 1772334"/>
                    <a:gd name="connsiteX7" fmla="*/ 1648166 w 4113466"/>
                    <a:gd name="connsiteY7" fmla="*/ 662601 h 1772334"/>
                    <a:gd name="connsiteX8" fmla="*/ 2076791 w 4113466"/>
                    <a:gd name="connsiteY8" fmla="*/ 805476 h 1772334"/>
                    <a:gd name="connsiteX9" fmla="*/ 2576853 w 4113466"/>
                    <a:gd name="connsiteY9" fmla="*/ 557826 h 1772334"/>
                    <a:gd name="connsiteX10" fmla="*/ 2786403 w 4113466"/>
                    <a:gd name="connsiteY10" fmla="*/ 738801 h 1772334"/>
                    <a:gd name="connsiteX11" fmla="*/ 3105491 w 4113466"/>
                    <a:gd name="connsiteY11" fmla="*/ 324463 h 1772334"/>
                    <a:gd name="connsiteX12" fmla="*/ 3286466 w 4113466"/>
                    <a:gd name="connsiteY12" fmla="*/ 448288 h 1772334"/>
                    <a:gd name="connsiteX13" fmla="*/ 3553166 w 4113466"/>
                    <a:gd name="connsiteY13" fmla="*/ 5376 h 1772334"/>
                    <a:gd name="connsiteX14" fmla="*/ 4103418 w 4113466"/>
                    <a:gd name="connsiteY14" fmla="*/ 304082 h 1772334"/>
                    <a:gd name="connsiteX15" fmla="*/ 3946256 w 4113466"/>
                    <a:gd name="connsiteY15" fmla="*/ 370758 h 1772334"/>
                    <a:gd name="connsiteX16" fmla="*/ 3627167 w 4113466"/>
                    <a:gd name="connsiteY16" fmla="*/ 270745 h 1772334"/>
                    <a:gd name="connsiteX17" fmla="*/ 3498580 w 4113466"/>
                    <a:gd name="connsiteY17" fmla="*/ 285033 h 1772334"/>
                    <a:gd name="connsiteX18" fmla="*/ 3462679 w 4113466"/>
                    <a:gd name="connsiteY18" fmla="*/ 434000 h 1772334"/>
                    <a:gd name="connsiteX0" fmla="*/ 3927885 w 4364361"/>
                    <a:gd name="connsiteY0" fmla="*/ 562589 h 1767151"/>
                    <a:gd name="connsiteX1" fmla="*/ 3701850 w 4364361"/>
                    <a:gd name="connsiteY1" fmla="*/ 1513757 h 1767151"/>
                    <a:gd name="connsiteX2" fmla="*/ 263325 w 4364361"/>
                    <a:gd name="connsiteY2" fmla="*/ 1766169 h 1767151"/>
                    <a:gd name="connsiteX3" fmla="*/ 287137 w 4364361"/>
                    <a:gd name="connsiteY3" fmla="*/ 847008 h 1767151"/>
                    <a:gd name="connsiteX4" fmla="*/ 656048 w 4364361"/>
                    <a:gd name="connsiteY4" fmla="*/ 734038 h 1767151"/>
                    <a:gd name="connsiteX5" fmla="*/ 784636 w 4364361"/>
                    <a:gd name="connsiteY5" fmla="*/ 905488 h 1767151"/>
                    <a:gd name="connsiteX6" fmla="*/ 1170398 w 4364361"/>
                    <a:gd name="connsiteY6" fmla="*/ 691176 h 1767151"/>
                    <a:gd name="connsiteX7" fmla="*/ 1408523 w 4364361"/>
                    <a:gd name="connsiteY7" fmla="*/ 872151 h 1767151"/>
                    <a:gd name="connsiteX8" fmla="*/ 1899061 w 4364361"/>
                    <a:gd name="connsiteY8" fmla="*/ 662601 h 1767151"/>
                    <a:gd name="connsiteX9" fmla="*/ 2327686 w 4364361"/>
                    <a:gd name="connsiteY9" fmla="*/ 805476 h 1767151"/>
                    <a:gd name="connsiteX10" fmla="*/ 2827748 w 4364361"/>
                    <a:gd name="connsiteY10" fmla="*/ 557826 h 1767151"/>
                    <a:gd name="connsiteX11" fmla="*/ 3037298 w 4364361"/>
                    <a:gd name="connsiteY11" fmla="*/ 738801 h 1767151"/>
                    <a:gd name="connsiteX12" fmla="*/ 3356386 w 4364361"/>
                    <a:gd name="connsiteY12" fmla="*/ 324463 h 1767151"/>
                    <a:gd name="connsiteX13" fmla="*/ 3537361 w 4364361"/>
                    <a:gd name="connsiteY13" fmla="*/ 448288 h 1767151"/>
                    <a:gd name="connsiteX14" fmla="*/ 3804061 w 4364361"/>
                    <a:gd name="connsiteY14" fmla="*/ 5376 h 1767151"/>
                    <a:gd name="connsiteX15" fmla="*/ 4354313 w 4364361"/>
                    <a:gd name="connsiteY15" fmla="*/ 304082 h 1767151"/>
                    <a:gd name="connsiteX16" fmla="*/ 4197151 w 4364361"/>
                    <a:gd name="connsiteY16" fmla="*/ 370758 h 1767151"/>
                    <a:gd name="connsiteX17" fmla="*/ 3878062 w 4364361"/>
                    <a:gd name="connsiteY17" fmla="*/ 270745 h 1767151"/>
                    <a:gd name="connsiteX18" fmla="*/ 3749475 w 4364361"/>
                    <a:gd name="connsiteY18" fmla="*/ 285033 h 1767151"/>
                    <a:gd name="connsiteX19" fmla="*/ 3713574 w 4364361"/>
                    <a:gd name="connsiteY19" fmla="*/ 434000 h 1767151"/>
                    <a:gd name="connsiteX0" fmla="*/ 3861210 w 4364361"/>
                    <a:gd name="connsiteY0" fmla="*/ 443526 h 1767151"/>
                    <a:gd name="connsiteX1" fmla="*/ 3701850 w 4364361"/>
                    <a:gd name="connsiteY1" fmla="*/ 1513757 h 1767151"/>
                    <a:gd name="connsiteX2" fmla="*/ 263325 w 4364361"/>
                    <a:gd name="connsiteY2" fmla="*/ 1766169 h 1767151"/>
                    <a:gd name="connsiteX3" fmla="*/ 287137 w 4364361"/>
                    <a:gd name="connsiteY3" fmla="*/ 847008 h 1767151"/>
                    <a:gd name="connsiteX4" fmla="*/ 656048 w 4364361"/>
                    <a:gd name="connsiteY4" fmla="*/ 734038 h 1767151"/>
                    <a:gd name="connsiteX5" fmla="*/ 784636 w 4364361"/>
                    <a:gd name="connsiteY5" fmla="*/ 905488 h 1767151"/>
                    <a:gd name="connsiteX6" fmla="*/ 1170398 w 4364361"/>
                    <a:gd name="connsiteY6" fmla="*/ 691176 h 1767151"/>
                    <a:gd name="connsiteX7" fmla="*/ 1408523 w 4364361"/>
                    <a:gd name="connsiteY7" fmla="*/ 872151 h 1767151"/>
                    <a:gd name="connsiteX8" fmla="*/ 1899061 w 4364361"/>
                    <a:gd name="connsiteY8" fmla="*/ 662601 h 1767151"/>
                    <a:gd name="connsiteX9" fmla="*/ 2327686 w 4364361"/>
                    <a:gd name="connsiteY9" fmla="*/ 805476 h 1767151"/>
                    <a:gd name="connsiteX10" fmla="*/ 2827748 w 4364361"/>
                    <a:gd name="connsiteY10" fmla="*/ 557826 h 1767151"/>
                    <a:gd name="connsiteX11" fmla="*/ 3037298 w 4364361"/>
                    <a:gd name="connsiteY11" fmla="*/ 738801 h 1767151"/>
                    <a:gd name="connsiteX12" fmla="*/ 3356386 w 4364361"/>
                    <a:gd name="connsiteY12" fmla="*/ 324463 h 1767151"/>
                    <a:gd name="connsiteX13" fmla="*/ 3537361 w 4364361"/>
                    <a:gd name="connsiteY13" fmla="*/ 448288 h 1767151"/>
                    <a:gd name="connsiteX14" fmla="*/ 3804061 w 4364361"/>
                    <a:gd name="connsiteY14" fmla="*/ 5376 h 1767151"/>
                    <a:gd name="connsiteX15" fmla="*/ 4354313 w 4364361"/>
                    <a:gd name="connsiteY15" fmla="*/ 304082 h 1767151"/>
                    <a:gd name="connsiteX16" fmla="*/ 4197151 w 4364361"/>
                    <a:gd name="connsiteY16" fmla="*/ 370758 h 1767151"/>
                    <a:gd name="connsiteX17" fmla="*/ 3878062 w 4364361"/>
                    <a:gd name="connsiteY17" fmla="*/ 270745 h 1767151"/>
                    <a:gd name="connsiteX18" fmla="*/ 3749475 w 4364361"/>
                    <a:gd name="connsiteY18" fmla="*/ 285033 h 1767151"/>
                    <a:gd name="connsiteX19" fmla="*/ 3713574 w 4364361"/>
                    <a:gd name="connsiteY19" fmla="*/ 434000 h 1767151"/>
                    <a:gd name="connsiteX0" fmla="*/ 3861210 w 4364361"/>
                    <a:gd name="connsiteY0" fmla="*/ 443526 h 1767151"/>
                    <a:gd name="connsiteX1" fmla="*/ 3701850 w 4364361"/>
                    <a:gd name="connsiteY1" fmla="*/ 1513757 h 1767151"/>
                    <a:gd name="connsiteX2" fmla="*/ 263325 w 4364361"/>
                    <a:gd name="connsiteY2" fmla="*/ 1766169 h 1767151"/>
                    <a:gd name="connsiteX3" fmla="*/ 287137 w 4364361"/>
                    <a:gd name="connsiteY3" fmla="*/ 847008 h 1767151"/>
                    <a:gd name="connsiteX4" fmla="*/ 656048 w 4364361"/>
                    <a:gd name="connsiteY4" fmla="*/ 734038 h 1767151"/>
                    <a:gd name="connsiteX5" fmla="*/ 784636 w 4364361"/>
                    <a:gd name="connsiteY5" fmla="*/ 905488 h 1767151"/>
                    <a:gd name="connsiteX6" fmla="*/ 1170398 w 4364361"/>
                    <a:gd name="connsiteY6" fmla="*/ 691176 h 1767151"/>
                    <a:gd name="connsiteX7" fmla="*/ 1408523 w 4364361"/>
                    <a:gd name="connsiteY7" fmla="*/ 872151 h 1767151"/>
                    <a:gd name="connsiteX8" fmla="*/ 1899061 w 4364361"/>
                    <a:gd name="connsiteY8" fmla="*/ 662601 h 1767151"/>
                    <a:gd name="connsiteX9" fmla="*/ 2327686 w 4364361"/>
                    <a:gd name="connsiteY9" fmla="*/ 805476 h 1767151"/>
                    <a:gd name="connsiteX10" fmla="*/ 2827748 w 4364361"/>
                    <a:gd name="connsiteY10" fmla="*/ 557826 h 1767151"/>
                    <a:gd name="connsiteX11" fmla="*/ 3037298 w 4364361"/>
                    <a:gd name="connsiteY11" fmla="*/ 738801 h 1767151"/>
                    <a:gd name="connsiteX12" fmla="*/ 3356386 w 4364361"/>
                    <a:gd name="connsiteY12" fmla="*/ 324463 h 1767151"/>
                    <a:gd name="connsiteX13" fmla="*/ 3537361 w 4364361"/>
                    <a:gd name="connsiteY13" fmla="*/ 448288 h 1767151"/>
                    <a:gd name="connsiteX14" fmla="*/ 3804061 w 4364361"/>
                    <a:gd name="connsiteY14" fmla="*/ 5376 h 1767151"/>
                    <a:gd name="connsiteX15" fmla="*/ 4354313 w 4364361"/>
                    <a:gd name="connsiteY15" fmla="*/ 304082 h 1767151"/>
                    <a:gd name="connsiteX16" fmla="*/ 4197151 w 4364361"/>
                    <a:gd name="connsiteY16" fmla="*/ 370758 h 1767151"/>
                    <a:gd name="connsiteX17" fmla="*/ 3878062 w 4364361"/>
                    <a:gd name="connsiteY17" fmla="*/ 270745 h 1767151"/>
                    <a:gd name="connsiteX18" fmla="*/ 3749475 w 4364361"/>
                    <a:gd name="connsiteY18" fmla="*/ 285033 h 1767151"/>
                    <a:gd name="connsiteX19" fmla="*/ 3875499 w 4364361"/>
                    <a:gd name="connsiteY19" fmla="*/ 467338 h 1767151"/>
                    <a:gd name="connsiteX0" fmla="*/ 3861210 w 4364361"/>
                    <a:gd name="connsiteY0" fmla="*/ 443526 h 1767151"/>
                    <a:gd name="connsiteX1" fmla="*/ 3701850 w 4364361"/>
                    <a:gd name="connsiteY1" fmla="*/ 1513757 h 1767151"/>
                    <a:gd name="connsiteX2" fmla="*/ 263325 w 4364361"/>
                    <a:gd name="connsiteY2" fmla="*/ 1766169 h 1767151"/>
                    <a:gd name="connsiteX3" fmla="*/ 287137 w 4364361"/>
                    <a:gd name="connsiteY3" fmla="*/ 847008 h 1767151"/>
                    <a:gd name="connsiteX4" fmla="*/ 656048 w 4364361"/>
                    <a:gd name="connsiteY4" fmla="*/ 734038 h 1767151"/>
                    <a:gd name="connsiteX5" fmla="*/ 784636 w 4364361"/>
                    <a:gd name="connsiteY5" fmla="*/ 905488 h 1767151"/>
                    <a:gd name="connsiteX6" fmla="*/ 1170398 w 4364361"/>
                    <a:gd name="connsiteY6" fmla="*/ 691176 h 1767151"/>
                    <a:gd name="connsiteX7" fmla="*/ 1408523 w 4364361"/>
                    <a:gd name="connsiteY7" fmla="*/ 872151 h 1767151"/>
                    <a:gd name="connsiteX8" fmla="*/ 1899061 w 4364361"/>
                    <a:gd name="connsiteY8" fmla="*/ 662601 h 1767151"/>
                    <a:gd name="connsiteX9" fmla="*/ 2327686 w 4364361"/>
                    <a:gd name="connsiteY9" fmla="*/ 805476 h 1767151"/>
                    <a:gd name="connsiteX10" fmla="*/ 2827748 w 4364361"/>
                    <a:gd name="connsiteY10" fmla="*/ 557826 h 1767151"/>
                    <a:gd name="connsiteX11" fmla="*/ 3037298 w 4364361"/>
                    <a:gd name="connsiteY11" fmla="*/ 738801 h 1767151"/>
                    <a:gd name="connsiteX12" fmla="*/ 3356386 w 4364361"/>
                    <a:gd name="connsiteY12" fmla="*/ 324463 h 1767151"/>
                    <a:gd name="connsiteX13" fmla="*/ 3537361 w 4364361"/>
                    <a:gd name="connsiteY13" fmla="*/ 448288 h 1767151"/>
                    <a:gd name="connsiteX14" fmla="*/ 3804061 w 4364361"/>
                    <a:gd name="connsiteY14" fmla="*/ 5376 h 1767151"/>
                    <a:gd name="connsiteX15" fmla="*/ 4354313 w 4364361"/>
                    <a:gd name="connsiteY15" fmla="*/ 304082 h 1767151"/>
                    <a:gd name="connsiteX16" fmla="*/ 4197151 w 4364361"/>
                    <a:gd name="connsiteY16" fmla="*/ 370758 h 1767151"/>
                    <a:gd name="connsiteX17" fmla="*/ 3878062 w 4364361"/>
                    <a:gd name="connsiteY17" fmla="*/ 270745 h 1767151"/>
                    <a:gd name="connsiteX18" fmla="*/ 3859012 w 4364361"/>
                    <a:gd name="connsiteY18" fmla="*/ 356471 h 1767151"/>
                    <a:gd name="connsiteX19" fmla="*/ 3875499 w 4364361"/>
                    <a:gd name="connsiteY19" fmla="*/ 467338 h 1767151"/>
                    <a:gd name="connsiteX0" fmla="*/ 3618161 w 4121312"/>
                    <a:gd name="connsiteY0" fmla="*/ 443526 h 1766169"/>
                    <a:gd name="connsiteX1" fmla="*/ 3458801 w 4121312"/>
                    <a:gd name="connsiteY1" fmla="*/ 1513757 h 1766169"/>
                    <a:gd name="connsiteX2" fmla="*/ 20276 w 4121312"/>
                    <a:gd name="connsiteY2" fmla="*/ 1766169 h 1766169"/>
                    <a:gd name="connsiteX3" fmla="*/ 44088 w 4121312"/>
                    <a:gd name="connsiteY3" fmla="*/ 847008 h 1766169"/>
                    <a:gd name="connsiteX4" fmla="*/ 412999 w 4121312"/>
                    <a:gd name="connsiteY4" fmla="*/ 734038 h 1766169"/>
                    <a:gd name="connsiteX5" fmla="*/ 541587 w 4121312"/>
                    <a:gd name="connsiteY5" fmla="*/ 905488 h 1766169"/>
                    <a:gd name="connsiteX6" fmla="*/ 927349 w 4121312"/>
                    <a:gd name="connsiteY6" fmla="*/ 691176 h 1766169"/>
                    <a:gd name="connsiteX7" fmla="*/ 1165474 w 4121312"/>
                    <a:gd name="connsiteY7" fmla="*/ 872151 h 1766169"/>
                    <a:gd name="connsiteX8" fmla="*/ 1656012 w 4121312"/>
                    <a:gd name="connsiteY8" fmla="*/ 662601 h 1766169"/>
                    <a:gd name="connsiteX9" fmla="*/ 2084637 w 4121312"/>
                    <a:gd name="connsiteY9" fmla="*/ 805476 h 1766169"/>
                    <a:gd name="connsiteX10" fmla="*/ 2584699 w 4121312"/>
                    <a:gd name="connsiteY10" fmla="*/ 557826 h 1766169"/>
                    <a:gd name="connsiteX11" fmla="*/ 2794249 w 4121312"/>
                    <a:gd name="connsiteY11" fmla="*/ 738801 h 1766169"/>
                    <a:gd name="connsiteX12" fmla="*/ 3113337 w 4121312"/>
                    <a:gd name="connsiteY12" fmla="*/ 324463 h 1766169"/>
                    <a:gd name="connsiteX13" fmla="*/ 3294312 w 4121312"/>
                    <a:gd name="connsiteY13" fmla="*/ 448288 h 1766169"/>
                    <a:gd name="connsiteX14" fmla="*/ 3561012 w 4121312"/>
                    <a:gd name="connsiteY14" fmla="*/ 5376 h 1766169"/>
                    <a:gd name="connsiteX15" fmla="*/ 4111264 w 4121312"/>
                    <a:gd name="connsiteY15" fmla="*/ 304082 h 1766169"/>
                    <a:gd name="connsiteX16" fmla="*/ 3954102 w 4121312"/>
                    <a:gd name="connsiteY16" fmla="*/ 370758 h 1766169"/>
                    <a:gd name="connsiteX17" fmla="*/ 3635013 w 4121312"/>
                    <a:gd name="connsiteY17" fmla="*/ 270745 h 1766169"/>
                    <a:gd name="connsiteX18" fmla="*/ 3615963 w 4121312"/>
                    <a:gd name="connsiteY18" fmla="*/ 356471 h 1766169"/>
                    <a:gd name="connsiteX19" fmla="*/ 3632450 w 4121312"/>
                    <a:gd name="connsiteY19" fmla="*/ 467338 h 1766169"/>
                    <a:gd name="connsiteX0" fmla="*/ 3597885 w 4101036"/>
                    <a:gd name="connsiteY0" fmla="*/ 443526 h 1766169"/>
                    <a:gd name="connsiteX1" fmla="*/ 3438525 w 4101036"/>
                    <a:gd name="connsiteY1" fmla="*/ 1513757 h 1766169"/>
                    <a:gd name="connsiteX2" fmla="*/ 0 w 4101036"/>
                    <a:gd name="connsiteY2" fmla="*/ 1766169 h 1766169"/>
                    <a:gd name="connsiteX3" fmla="*/ 23812 w 4101036"/>
                    <a:gd name="connsiteY3" fmla="*/ 847008 h 1766169"/>
                    <a:gd name="connsiteX4" fmla="*/ 392723 w 4101036"/>
                    <a:gd name="connsiteY4" fmla="*/ 734038 h 1766169"/>
                    <a:gd name="connsiteX5" fmla="*/ 521311 w 4101036"/>
                    <a:gd name="connsiteY5" fmla="*/ 905488 h 1766169"/>
                    <a:gd name="connsiteX6" fmla="*/ 907073 w 4101036"/>
                    <a:gd name="connsiteY6" fmla="*/ 691176 h 1766169"/>
                    <a:gd name="connsiteX7" fmla="*/ 1145198 w 4101036"/>
                    <a:gd name="connsiteY7" fmla="*/ 872151 h 1766169"/>
                    <a:gd name="connsiteX8" fmla="*/ 1635736 w 4101036"/>
                    <a:gd name="connsiteY8" fmla="*/ 662601 h 1766169"/>
                    <a:gd name="connsiteX9" fmla="*/ 2064361 w 4101036"/>
                    <a:gd name="connsiteY9" fmla="*/ 805476 h 1766169"/>
                    <a:gd name="connsiteX10" fmla="*/ 2564423 w 4101036"/>
                    <a:gd name="connsiteY10" fmla="*/ 557826 h 1766169"/>
                    <a:gd name="connsiteX11" fmla="*/ 2773973 w 4101036"/>
                    <a:gd name="connsiteY11" fmla="*/ 738801 h 1766169"/>
                    <a:gd name="connsiteX12" fmla="*/ 3093061 w 4101036"/>
                    <a:gd name="connsiteY12" fmla="*/ 324463 h 1766169"/>
                    <a:gd name="connsiteX13" fmla="*/ 3274036 w 4101036"/>
                    <a:gd name="connsiteY13" fmla="*/ 448288 h 1766169"/>
                    <a:gd name="connsiteX14" fmla="*/ 3540736 w 4101036"/>
                    <a:gd name="connsiteY14" fmla="*/ 5376 h 1766169"/>
                    <a:gd name="connsiteX15" fmla="*/ 4090988 w 4101036"/>
                    <a:gd name="connsiteY15" fmla="*/ 304082 h 1766169"/>
                    <a:gd name="connsiteX16" fmla="*/ 3933826 w 4101036"/>
                    <a:gd name="connsiteY16" fmla="*/ 370758 h 1766169"/>
                    <a:gd name="connsiteX17" fmla="*/ 3614737 w 4101036"/>
                    <a:gd name="connsiteY17" fmla="*/ 270745 h 1766169"/>
                    <a:gd name="connsiteX18" fmla="*/ 3595687 w 4101036"/>
                    <a:gd name="connsiteY18" fmla="*/ 356471 h 1766169"/>
                    <a:gd name="connsiteX19" fmla="*/ 3612174 w 4101036"/>
                    <a:gd name="connsiteY19" fmla="*/ 467338 h 1766169"/>
                    <a:gd name="connsiteX0" fmla="*/ 3604800 w 4107951"/>
                    <a:gd name="connsiteY0" fmla="*/ 443526 h 1766169"/>
                    <a:gd name="connsiteX1" fmla="*/ 3445440 w 4107951"/>
                    <a:gd name="connsiteY1" fmla="*/ 1513757 h 1766169"/>
                    <a:gd name="connsiteX2" fmla="*/ 6915 w 4107951"/>
                    <a:gd name="connsiteY2" fmla="*/ 1766169 h 1766169"/>
                    <a:gd name="connsiteX3" fmla="*/ 16440 w 4107951"/>
                    <a:gd name="connsiteY3" fmla="*/ 866058 h 1766169"/>
                    <a:gd name="connsiteX4" fmla="*/ 399638 w 4107951"/>
                    <a:gd name="connsiteY4" fmla="*/ 734038 h 1766169"/>
                    <a:gd name="connsiteX5" fmla="*/ 528226 w 4107951"/>
                    <a:gd name="connsiteY5" fmla="*/ 905488 h 1766169"/>
                    <a:gd name="connsiteX6" fmla="*/ 913988 w 4107951"/>
                    <a:gd name="connsiteY6" fmla="*/ 691176 h 1766169"/>
                    <a:gd name="connsiteX7" fmla="*/ 1152113 w 4107951"/>
                    <a:gd name="connsiteY7" fmla="*/ 872151 h 1766169"/>
                    <a:gd name="connsiteX8" fmla="*/ 1642651 w 4107951"/>
                    <a:gd name="connsiteY8" fmla="*/ 662601 h 1766169"/>
                    <a:gd name="connsiteX9" fmla="*/ 2071276 w 4107951"/>
                    <a:gd name="connsiteY9" fmla="*/ 805476 h 1766169"/>
                    <a:gd name="connsiteX10" fmla="*/ 2571338 w 4107951"/>
                    <a:gd name="connsiteY10" fmla="*/ 557826 h 1766169"/>
                    <a:gd name="connsiteX11" fmla="*/ 2780888 w 4107951"/>
                    <a:gd name="connsiteY11" fmla="*/ 738801 h 1766169"/>
                    <a:gd name="connsiteX12" fmla="*/ 3099976 w 4107951"/>
                    <a:gd name="connsiteY12" fmla="*/ 324463 h 1766169"/>
                    <a:gd name="connsiteX13" fmla="*/ 3280951 w 4107951"/>
                    <a:gd name="connsiteY13" fmla="*/ 448288 h 1766169"/>
                    <a:gd name="connsiteX14" fmla="*/ 3547651 w 4107951"/>
                    <a:gd name="connsiteY14" fmla="*/ 5376 h 1766169"/>
                    <a:gd name="connsiteX15" fmla="*/ 4097903 w 4107951"/>
                    <a:gd name="connsiteY15" fmla="*/ 304082 h 1766169"/>
                    <a:gd name="connsiteX16" fmla="*/ 3940741 w 4107951"/>
                    <a:gd name="connsiteY16" fmla="*/ 370758 h 1766169"/>
                    <a:gd name="connsiteX17" fmla="*/ 3621652 w 4107951"/>
                    <a:gd name="connsiteY17" fmla="*/ 270745 h 1766169"/>
                    <a:gd name="connsiteX18" fmla="*/ 3602602 w 4107951"/>
                    <a:gd name="connsiteY18" fmla="*/ 356471 h 1766169"/>
                    <a:gd name="connsiteX19" fmla="*/ 3619089 w 4107951"/>
                    <a:gd name="connsiteY19" fmla="*/ 467338 h 1766169"/>
                    <a:gd name="connsiteX0" fmla="*/ 3597885 w 4101036"/>
                    <a:gd name="connsiteY0" fmla="*/ 443526 h 1766169"/>
                    <a:gd name="connsiteX1" fmla="*/ 3438525 w 4101036"/>
                    <a:gd name="connsiteY1" fmla="*/ 1513757 h 1766169"/>
                    <a:gd name="connsiteX2" fmla="*/ 0 w 4101036"/>
                    <a:gd name="connsiteY2" fmla="*/ 1766169 h 1766169"/>
                    <a:gd name="connsiteX3" fmla="*/ 9525 w 4101036"/>
                    <a:gd name="connsiteY3" fmla="*/ 866058 h 1766169"/>
                    <a:gd name="connsiteX4" fmla="*/ 392723 w 4101036"/>
                    <a:gd name="connsiteY4" fmla="*/ 734038 h 1766169"/>
                    <a:gd name="connsiteX5" fmla="*/ 521311 w 4101036"/>
                    <a:gd name="connsiteY5" fmla="*/ 905488 h 1766169"/>
                    <a:gd name="connsiteX6" fmla="*/ 907073 w 4101036"/>
                    <a:gd name="connsiteY6" fmla="*/ 691176 h 1766169"/>
                    <a:gd name="connsiteX7" fmla="*/ 1145198 w 4101036"/>
                    <a:gd name="connsiteY7" fmla="*/ 872151 h 1766169"/>
                    <a:gd name="connsiteX8" fmla="*/ 1635736 w 4101036"/>
                    <a:gd name="connsiteY8" fmla="*/ 662601 h 1766169"/>
                    <a:gd name="connsiteX9" fmla="*/ 2064361 w 4101036"/>
                    <a:gd name="connsiteY9" fmla="*/ 805476 h 1766169"/>
                    <a:gd name="connsiteX10" fmla="*/ 2564423 w 4101036"/>
                    <a:gd name="connsiteY10" fmla="*/ 557826 h 1766169"/>
                    <a:gd name="connsiteX11" fmla="*/ 2773973 w 4101036"/>
                    <a:gd name="connsiteY11" fmla="*/ 738801 h 1766169"/>
                    <a:gd name="connsiteX12" fmla="*/ 3093061 w 4101036"/>
                    <a:gd name="connsiteY12" fmla="*/ 324463 h 1766169"/>
                    <a:gd name="connsiteX13" fmla="*/ 3274036 w 4101036"/>
                    <a:gd name="connsiteY13" fmla="*/ 448288 h 1766169"/>
                    <a:gd name="connsiteX14" fmla="*/ 3540736 w 4101036"/>
                    <a:gd name="connsiteY14" fmla="*/ 5376 h 1766169"/>
                    <a:gd name="connsiteX15" fmla="*/ 4090988 w 4101036"/>
                    <a:gd name="connsiteY15" fmla="*/ 304082 h 1766169"/>
                    <a:gd name="connsiteX16" fmla="*/ 3933826 w 4101036"/>
                    <a:gd name="connsiteY16" fmla="*/ 370758 h 1766169"/>
                    <a:gd name="connsiteX17" fmla="*/ 3614737 w 4101036"/>
                    <a:gd name="connsiteY17" fmla="*/ 270745 h 1766169"/>
                    <a:gd name="connsiteX18" fmla="*/ 3595687 w 4101036"/>
                    <a:gd name="connsiteY18" fmla="*/ 356471 h 1766169"/>
                    <a:gd name="connsiteX19" fmla="*/ 3612174 w 4101036"/>
                    <a:gd name="connsiteY19" fmla="*/ 467338 h 1766169"/>
                    <a:gd name="connsiteX0" fmla="*/ 3597885 w 4101036"/>
                    <a:gd name="connsiteY0" fmla="*/ 443526 h 1766169"/>
                    <a:gd name="connsiteX1" fmla="*/ 3438525 w 4101036"/>
                    <a:gd name="connsiteY1" fmla="*/ 1513757 h 1766169"/>
                    <a:gd name="connsiteX2" fmla="*/ 0 w 4101036"/>
                    <a:gd name="connsiteY2" fmla="*/ 1766169 h 1766169"/>
                    <a:gd name="connsiteX3" fmla="*/ 9525 w 4101036"/>
                    <a:gd name="connsiteY3" fmla="*/ 866058 h 1766169"/>
                    <a:gd name="connsiteX4" fmla="*/ 392723 w 4101036"/>
                    <a:gd name="connsiteY4" fmla="*/ 734038 h 1766169"/>
                    <a:gd name="connsiteX5" fmla="*/ 521311 w 4101036"/>
                    <a:gd name="connsiteY5" fmla="*/ 905488 h 1766169"/>
                    <a:gd name="connsiteX6" fmla="*/ 907073 w 4101036"/>
                    <a:gd name="connsiteY6" fmla="*/ 691176 h 1766169"/>
                    <a:gd name="connsiteX7" fmla="*/ 1145198 w 4101036"/>
                    <a:gd name="connsiteY7" fmla="*/ 872151 h 1766169"/>
                    <a:gd name="connsiteX8" fmla="*/ 1635736 w 4101036"/>
                    <a:gd name="connsiteY8" fmla="*/ 662601 h 1766169"/>
                    <a:gd name="connsiteX9" fmla="*/ 2064361 w 4101036"/>
                    <a:gd name="connsiteY9" fmla="*/ 805476 h 1766169"/>
                    <a:gd name="connsiteX10" fmla="*/ 2564423 w 4101036"/>
                    <a:gd name="connsiteY10" fmla="*/ 557826 h 1766169"/>
                    <a:gd name="connsiteX11" fmla="*/ 2773973 w 4101036"/>
                    <a:gd name="connsiteY11" fmla="*/ 738801 h 1766169"/>
                    <a:gd name="connsiteX12" fmla="*/ 3093061 w 4101036"/>
                    <a:gd name="connsiteY12" fmla="*/ 324463 h 1766169"/>
                    <a:gd name="connsiteX13" fmla="*/ 3274036 w 4101036"/>
                    <a:gd name="connsiteY13" fmla="*/ 448288 h 1766169"/>
                    <a:gd name="connsiteX14" fmla="*/ 3540736 w 4101036"/>
                    <a:gd name="connsiteY14" fmla="*/ 5376 h 1766169"/>
                    <a:gd name="connsiteX15" fmla="*/ 4090988 w 4101036"/>
                    <a:gd name="connsiteY15" fmla="*/ 304082 h 1766169"/>
                    <a:gd name="connsiteX16" fmla="*/ 3933826 w 4101036"/>
                    <a:gd name="connsiteY16" fmla="*/ 370758 h 1766169"/>
                    <a:gd name="connsiteX17" fmla="*/ 3614737 w 4101036"/>
                    <a:gd name="connsiteY17" fmla="*/ 270745 h 1766169"/>
                    <a:gd name="connsiteX18" fmla="*/ 3595687 w 4101036"/>
                    <a:gd name="connsiteY18" fmla="*/ 356471 h 1766169"/>
                    <a:gd name="connsiteX19" fmla="*/ 3612174 w 4101036"/>
                    <a:gd name="connsiteY19" fmla="*/ 467338 h 1766169"/>
                    <a:gd name="connsiteX0" fmla="*/ 3597885 w 4109530"/>
                    <a:gd name="connsiteY0" fmla="*/ 443526 h 1766169"/>
                    <a:gd name="connsiteX1" fmla="*/ 3438525 w 4109530"/>
                    <a:gd name="connsiteY1" fmla="*/ 1513757 h 1766169"/>
                    <a:gd name="connsiteX2" fmla="*/ 0 w 4109530"/>
                    <a:gd name="connsiteY2" fmla="*/ 1766169 h 1766169"/>
                    <a:gd name="connsiteX3" fmla="*/ 9525 w 4109530"/>
                    <a:gd name="connsiteY3" fmla="*/ 866058 h 1766169"/>
                    <a:gd name="connsiteX4" fmla="*/ 392723 w 4109530"/>
                    <a:gd name="connsiteY4" fmla="*/ 734038 h 1766169"/>
                    <a:gd name="connsiteX5" fmla="*/ 521311 w 4109530"/>
                    <a:gd name="connsiteY5" fmla="*/ 905488 h 1766169"/>
                    <a:gd name="connsiteX6" fmla="*/ 907073 w 4109530"/>
                    <a:gd name="connsiteY6" fmla="*/ 691176 h 1766169"/>
                    <a:gd name="connsiteX7" fmla="*/ 1145198 w 4109530"/>
                    <a:gd name="connsiteY7" fmla="*/ 872151 h 1766169"/>
                    <a:gd name="connsiteX8" fmla="*/ 1635736 w 4109530"/>
                    <a:gd name="connsiteY8" fmla="*/ 662601 h 1766169"/>
                    <a:gd name="connsiteX9" fmla="*/ 2064361 w 4109530"/>
                    <a:gd name="connsiteY9" fmla="*/ 805476 h 1766169"/>
                    <a:gd name="connsiteX10" fmla="*/ 2564423 w 4109530"/>
                    <a:gd name="connsiteY10" fmla="*/ 557826 h 1766169"/>
                    <a:gd name="connsiteX11" fmla="*/ 2773973 w 4109530"/>
                    <a:gd name="connsiteY11" fmla="*/ 738801 h 1766169"/>
                    <a:gd name="connsiteX12" fmla="*/ 3093061 w 4109530"/>
                    <a:gd name="connsiteY12" fmla="*/ 324463 h 1766169"/>
                    <a:gd name="connsiteX13" fmla="*/ 3274036 w 4109530"/>
                    <a:gd name="connsiteY13" fmla="*/ 448288 h 1766169"/>
                    <a:gd name="connsiteX14" fmla="*/ 3540736 w 4109530"/>
                    <a:gd name="connsiteY14" fmla="*/ 5376 h 1766169"/>
                    <a:gd name="connsiteX15" fmla="*/ 4090988 w 4109530"/>
                    <a:gd name="connsiteY15" fmla="*/ 304082 h 1766169"/>
                    <a:gd name="connsiteX16" fmla="*/ 4019551 w 4109530"/>
                    <a:gd name="connsiteY16" fmla="*/ 423146 h 1766169"/>
                    <a:gd name="connsiteX17" fmla="*/ 3614737 w 4109530"/>
                    <a:gd name="connsiteY17" fmla="*/ 270745 h 1766169"/>
                    <a:gd name="connsiteX18" fmla="*/ 3595687 w 4109530"/>
                    <a:gd name="connsiteY18" fmla="*/ 356471 h 1766169"/>
                    <a:gd name="connsiteX19" fmla="*/ 3612174 w 4109530"/>
                    <a:gd name="connsiteY19" fmla="*/ 467338 h 1766169"/>
                    <a:gd name="connsiteX0" fmla="*/ 3597885 w 4109530"/>
                    <a:gd name="connsiteY0" fmla="*/ 443526 h 1766169"/>
                    <a:gd name="connsiteX1" fmla="*/ 3438525 w 4109530"/>
                    <a:gd name="connsiteY1" fmla="*/ 1513757 h 1766169"/>
                    <a:gd name="connsiteX2" fmla="*/ 0 w 4109530"/>
                    <a:gd name="connsiteY2" fmla="*/ 1766169 h 1766169"/>
                    <a:gd name="connsiteX3" fmla="*/ 9525 w 4109530"/>
                    <a:gd name="connsiteY3" fmla="*/ 866058 h 1766169"/>
                    <a:gd name="connsiteX4" fmla="*/ 392723 w 4109530"/>
                    <a:gd name="connsiteY4" fmla="*/ 734038 h 1766169"/>
                    <a:gd name="connsiteX5" fmla="*/ 521311 w 4109530"/>
                    <a:gd name="connsiteY5" fmla="*/ 905488 h 1766169"/>
                    <a:gd name="connsiteX6" fmla="*/ 907073 w 4109530"/>
                    <a:gd name="connsiteY6" fmla="*/ 691176 h 1766169"/>
                    <a:gd name="connsiteX7" fmla="*/ 1145198 w 4109530"/>
                    <a:gd name="connsiteY7" fmla="*/ 872151 h 1766169"/>
                    <a:gd name="connsiteX8" fmla="*/ 1635736 w 4109530"/>
                    <a:gd name="connsiteY8" fmla="*/ 662601 h 1766169"/>
                    <a:gd name="connsiteX9" fmla="*/ 2064361 w 4109530"/>
                    <a:gd name="connsiteY9" fmla="*/ 805476 h 1766169"/>
                    <a:gd name="connsiteX10" fmla="*/ 2564423 w 4109530"/>
                    <a:gd name="connsiteY10" fmla="*/ 557826 h 1766169"/>
                    <a:gd name="connsiteX11" fmla="*/ 2773973 w 4109530"/>
                    <a:gd name="connsiteY11" fmla="*/ 738801 h 1766169"/>
                    <a:gd name="connsiteX12" fmla="*/ 3093061 w 4109530"/>
                    <a:gd name="connsiteY12" fmla="*/ 324463 h 1766169"/>
                    <a:gd name="connsiteX13" fmla="*/ 3274036 w 4109530"/>
                    <a:gd name="connsiteY13" fmla="*/ 448288 h 1766169"/>
                    <a:gd name="connsiteX14" fmla="*/ 3540736 w 4109530"/>
                    <a:gd name="connsiteY14" fmla="*/ 5376 h 1766169"/>
                    <a:gd name="connsiteX15" fmla="*/ 4090988 w 4109530"/>
                    <a:gd name="connsiteY15" fmla="*/ 304082 h 1766169"/>
                    <a:gd name="connsiteX16" fmla="*/ 4019551 w 4109530"/>
                    <a:gd name="connsiteY16" fmla="*/ 423146 h 1766169"/>
                    <a:gd name="connsiteX17" fmla="*/ 3614737 w 4109530"/>
                    <a:gd name="connsiteY17" fmla="*/ 270745 h 1766169"/>
                    <a:gd name="connsiteX18" fmla="*/ 3595687 w 4109530"/>
                    <a:gd name="connsiteY18" fmla="*/ 356471 h 1766169"/>
                    <a:gd name="connsiteX19" fmla="*/ 3612174 w 4109530"/>
                    <a:gd name="connsiteY19" fmla="*/ 467338 h 1766169"/>
                    <a:gd name="connsiteX0" fmla="*/ 3597885 w 4109530"/>
                    <a:gd name="connsiteY0" fmla="*/ 443526 h 1766169"/>
                    <a:gd name="connsiteX1" fmla="*/ 3438525 w 4109530"/>
                    <a:gd name="connsiteY1" fmla="*/ 1513757 h 1766169"/>
                    <a:gd name="connsiteX2" fmla="*/ 0 w 4109530"/>
                    <a:gd name="connsiteY2" fmla="*/ 1766169 h 1766169"/>
                    <a:gd name="connsiteX3" fmla="*/ 9525 w 4109530"/>
                    <a:gd name="connsiteY3" fmla="*/ 866058 h 1766169"/>
                    <a:gd name="connsiteX4" fmla="*/ 392723 w 4109530"/>
                    <a:gd name="connsiteY4" fmla="*/ 734038 h 1766169"/>
                    <a:gd name="connsiteX5" fmla="*/ 521311 w 4109530"/>
                    <a:gd name="connsiteY5" fmla="*/ 905488 h 1766169"/>
                    <a:gd name="connsiteX6" fmla="*/ 907073 w 4109530"/>
                    <a:gd name="connsiteY6" fmla="*/ 691176 h 1766169"/>
                    <a:gd name="connsiteX7" fmla="*/ 1145198 w 4109530"/>
                    <a:gd name="connsiteY7" fmla="*/ 872151 h 1766169"/>
                    <a:gd name="connsiteX8" fmla="*/ 1635736 w 4109530"/>
                    <a:gd name="connsiteY8" fmla="*/ 662601 h 1766169"/>
                    <a:gd name="connsiteX9" fmla="*/ 2064361 w 4109530"/>
                    <a:gd name="connsiteY9" fmla="*/ 805476 h 1766169"/>
                    <a:gd name="connsiteX10" fmla="*/ 2564423 w 4109530"/>
                    <a:gd name="connsiteY10" fmla="*/ 557826 h 1766169"/>
                    <a:gd name="connsiteX11" fmla="*/ 2773973 w 4109530"/>
                    <a:gd name="connsiteY11" fmla="*/ 738801 h 1766169"/>
                    <a:gd name="connsiteX12" fmla="*/ 3093061 w 4109530"/>
                    <a:gd name="connsiteY12" fmla="*/ 324463 h 1766169"/>
                    <a:gd name="connsiteX13" fmla="*/ 3274036 w 4109530"/>
                    <a:gd name="connsiteY13" fmla="*/ 448288 h 1766169"/>
                    <a:gd name="connsiteX14" fmla="*/ 3540736 w 4109530"/>
                    <a:gd name="connsiteY14" fmla="*/ 5376 h 1766169"/>
                    <a:gd name="connsiteX15" fmla="*/ 4090988 w 4109530"/>
                    <a:gd name="connsiteY15" fmla="*/ 304082 h 1766169"/>
                    <a:gd name="connsiteX16" fmla="*/ 4019551 w 4109530"/>
                    <a:gd name="connsiteY16" fmla="*/ 423146 h 1766169"/>
                    <a:gd name="connsiteX17" fmla="*/ 3614737 w 4109530"/>
                    <a:gd name="connsiteY17" fmla="*/ 270745 h 1766169"/>
                    <a:gd name="connsiteX18" fmla="*/ 3595687 w 4109530"/>
                    <a:gd name="connsiteY18" fmla="*/ 356471 h 1766169"/>
                    <a:gd name="connsiteX19" fmla="*/ 3612174 w 4109530"/>
                    <a:gd name="connsiteY19" fmla="*/ 467338 h 1766169"/>
                    <a:gd name="connsiteX0" fmla="*/ 3597885 w 4104830"/>
                    <a:gd name="connsiteY0" fmla="*/ 443526 h 1766169"/>
                    <a:gd name="connsiteX1" fmla="*/ 3438525 w 4104830"/>
                    <a:gd name="connsiteY1" fmla="*/ 1513757 h 1766169"/>
                    <a:gd name="connsiteX2" fmla="*/ 0 w 4104830"/>
                    <a:gd name="connsiteY2" fmla="*/ 1766169 h 1766169"/>
                    <a:gd name="connsiteX3" fmla="*/ 9525 w 4104830"/>
                    <a:gd name="connsiteY3" fmla="*/ 866058 h 1766169"/>
                    <a:gd name="connsiteX4" fmla="*/ 392723 w 4104830"/>
                    <a:gd name="connsiteY4" fmla="*/ 734038 h 1766169"/>
                    <a:gd name="connsiteX5" fmla="*/ 521311 w 4104830"/>
                    <a:gd name="connsiteY5" fmla="*/ 905488 h 1766169"/>
                    <a:gd name="connsiteX6" fmla="*/ 907073 w 4104830"/>
                    <a:gd name="connsiteY6" fmla="*/ 691176 h 1766169"/>
                    <a:gd name="connsiteX7" fmla="*/ 1145198 w 4104830"/>
                    <a:gd name="connsiteY7" fmla="*/ 872151 h 1766169"/>
                    <a:gd name="connsiteX8" fmla="*/ 1635736 w 4104830"/>
                    <a:gd name="connsiteY8" fmla="*/ 662601 h 1766169"/>
                    <a:gd name="connsiteX9" fmla="*/ 2064361 w 4104830"/>
                    <a:gd name="connsiteY9" fmla="*/ 805476 h 1766169"/>
                    <a:gd name="connsiteX10" fmla="*/ 2564423 w 4104830"/>
                    <a:gd name="connsiteY10" fmla="*/ 557826 h 1766169"/>
                    <a:gd name="connsiteX11" fmla="*/ 2773973 w 4104830"/>
                    <a:gd name="connsiteY11" fmla="*/ 738801 h 1766169"/>
                    <a:gd name="connsiteX12" fmla="*/ 3093061 w 4104830"/>
                    <a:gd name="connsiteY12" fmla="*/ 324463 h 1766169"/>
                    <a:gd name="connsiteX13" fmla="*/ 3274036 w 4104830"/>
                    <a:gd name="connsiteY13" fmla="*/ 448288 h 1766169"/>
                    <a:gd name="connsiteX14" fmla="*/ 3540736 w 4104830"/>
                    <a:gd name="connsiteY14" fmla="*/ 5376 h 1766169"/>
                    <a:gd name="connsiteX15" fmla="*/ 4090988 w 4104830"/>
                    <a:gd name="connsiteY15" fmla="*/ 304082 h 1766169"/>
                    <a:gd name="connsiteX16" fmla="*/ 4019551 w 4104830"/>
                    <a:gd name="connsiteY16" fmla="*/ 423146 h 1766169"/>
                    <a:gd name="connsiteX17" fmla="*/ 3614737 w 4104830"/>
                    <a:gd name="connsiteY17" fmla="*/ 270745 h 1766169"/>
                    <a:gd name="connsiteX18" fmla="*/ 3595687 w 4104830"/>
                    <a:gd name="connsiteY18" fmla="*/ 356471 h 1766169"/>
                    <a:gd name="connsiteX19" fmla="*/ 3612174 w 4104830"/>
                    <a:gd name="connsiteY19" fmla="*/ 467338 h 1766169"/>
                    <a:gd name="connsiteX0" fmla="*/ 3597885 w 4090988"/>
                    <a:gd name="connsiteY0" fmla="*/ 443526 h 1766169"/>
                    <a:gd name="connsiteX1" fmla="*/ 3438525 w 4090988"/>
                    <a:gd name="connsiteY1" fmla="*/ 1513757 h 1766169"/>
                    <a:gd name="connsiteX2" fmla="*/ 0 w 4090988"/>
                    <a:gd name="connsiteY2" fmla="*/ 1766169 h 1766169"/>
                    <a:gd name="connsiteX3" fmla="*/ 9525 w 4090988"/>
                    <a:gd name="connsiteY3" fmla="*/ 866058 h 1766169"/>
                    <a:gd name="connsiteX4" fmla="*/ 392723 w 4090988"/>
                    <a:gd name="connsiteY4" fmla="*/ 734038 h 1766169"/>
                    <a:gd name="connsiteX5" fmla="*/ 521311 w 4090988"/>
                    <a:gd name="connsiteY5" fmla="*/ 905488 h 1766169"/>
                    <a:gd name="connsiteX6" fmla="*/ 907073 w 4090988"/>
                    <a:gd name="connsiteY6" fmla="*/ 691176 h 1766169"/>
                    <a:gd name="connsiteX7" fmla="*/ 1145198 w 4090988"/>
                    <a:gd name="connsiteY7" fmla="*/ 872151 h 1766169"/>
                    <a:gd name="connsiteX8" fmla="*/ 1635736 w 4090988"/>
                    <a:gd name="connsiteY8" fmla="*/ 662601 h 1766169"/>
                    <a:gd name="connsiteX9" fmla="*/ 2064361 w 4090988"/>
                    <a:gd name="connsiteY9" fmla="*/ 805476 h 1766169"/>
                    <a:gd name="connsiteX10" fmla="*/ 2564423 w 4090988"/>
                    <a:gd name="connsiteY10" fmla="*/ 557826 h 1766169"/>
                    <a:gd name="connsiteX11" fmla="*/ 2773973 w 4090988"/>
                    <a:gd name="connsiteY11" fmla="*/ 738801 h 1766169"/>
                    <a:gd name="connsiteX12" fmla="*/ 3093061 w 4090988"/>
                    <a:gd name="connsiteY12" fmla="*/ 324463 h 1766169"/>
                    <a:gd name="connsiteX13" fmla="*/ 3274036 w 4090988"/>
                    <a:gd name="connsiteY13" fmla="*/ 448288 h 1766169"/>
                    <a:gd name="connsiteX14" fmla="*/ 3540736 w 4090988"/>
                    <a:gd name="connsiteY14" fmla="*/ 5376 h 1766169"/>
                    <a:gd name="connsiteX15" fmla="*/ 4090988 w 4090988"/>
                    <a:gd name="connsiteY15" fmla="*/ 304082 h 1766169"/>
                    <a:gd name="connsiteX16" fmla="*/ 4019551 w 4090988"/>
                    <a:gd name="connsiteY16" fmla="*/ 423146 h 1766169"/>
                    <a:gd name="connsiteX17" fmla="*/ 3614737 w 4090988"/>
                    <a:gd name="connsiteY17" fmla="*/ 270745 h 1766169"/>
                    <a:gd name="connsiteX18" fmla="*/ 3595687 w 4090988"/>
                    <a:gd name="connsiteY18" fmla="*/ 356471 h 1766169"/>
                    <a:gd name="connsiteX19" fmla="*/ 3612174 w 4090988"/>
                    <a:gd name="connsiteY19" fmla="*/ 467338 h 1766169"/>
                    <a:gd name="connsiteX0" fmla="*/ 3597885 w 4090988"/>
                    <a:gd name="connsiteY0" fmla="*/ 443526 h 1766169"/>
                    <a:gd name="connsiteX1" fmla="*/ 3438525 w 4090988"/>
                    <a:gd name="connsiteY1" fmla="*/ 1513757 h 1766169"/>
                    <a:gd name="connsiteX2" fmla="*/ 0 w 4090988"/>
                    <a:gd name="connsiteY2" fmla="*/ 1766169 h 1766169"/>
                    <a:gd name="connsiteX3" fmla="*/ 9525 w 4090988"/>
                    <a:gd name="connsiteY3" fmla="*/ 866058 h 1766169"/>
                    <a:gd name="connsiteX4" fmla="*/ 392723 w 4090988"/>
                    <a:gd name="connsiteY4" fmla="*/ 734038 h 1766169"/>
                    <a:gd name="connsiteX5" fmla="*/ 521311 w 4090988"/>
                    <a:gd name="connsiteY5" fmla="*/ 905488 h 1766169"/>
                    <a:gd name="connsiteX6" fmla="*/ 907073 w 4090988"/>
                    <a:gd name="connsiteY6" fmla="*/ 691176 h 1766169"/>
                    <a:gd name="connsiteX7" fmla="*/ 1145198 w 4090988"/>
                    <a:gd name="connsiteY7" fmla="*/ 872151 h 1766169"/>
                    <a:gd name="connsiteX8" fmla="*/ 1635736 w 4090988"/>
                    <a:gd name="connsiteY8" fmla="*/ 662601 h 1766169"/>
                    <a:gd name="connsiteX9" fmla="*/ 2064361 w 4090988"/>
                    <a:gd name="connsiteY9" fmla="*/ 805476 h 1766169"/>
                    <a:gd name="connsiteX10" fmla="*/ 2564423 w 4090988"/>
                    <a:gd name="connsiteY10" fmla="*/ 557826 h 1766169"/>
                    <a:gd name="connsiteX11" fmla="*/ 2773973 w 4090988"/>
                    <a:gd name="connsiteY11" fmla="*/ 738801 h 1766169"/>
                    <a:gd name="connsiteX12" fmla="*/ 3093061 w 4090988"/>
                    <a:gd name="connsiteY12" fmla="*/ 324463 h 1766169"/>
                    <a:gd name="connsiteX13" fmla="*/ 3274036 w 4090988"/>
                    <a:gd name="connsiteY13" fmla="*/ 448288 h 1766169"/>
                    <a:gd name="connsiteX14" fmla="*/ 3540736 w 4090988"/>
                    <a:gd name="connsiteY14" fmla="*/ 5376 h 1766169"/>
                    <a:gd name="connsiteX15" fmla="*/ 4090988 w 4090988"/>
                    <a:gd name="connsiteY15" fmla="*/ 304082 h 1766169"/>
                    <a:gd name="connsiteX16" fmla="*/ 4019551 w 4090988"/>
                    <a:gd name="connsiteY16" fmla="*/ 423146 h 1766169"/>
                    <a:gd name="connsiteX17" fmla="*/ 3614737 w 4090988"/>
                    <a:gd name="connsiteY17" fmla="*/ 270745 h 1766169"/>
                    <a:gd name="connsiteX18" fmla="*/ 3595687 w 4090988"/>
                    <a:gd name="connsiteY18" fmla="*/ 356471 h 1766169"/>
                    <a:gd name="connsiteX19" fmla="*/ 3612174 w 4090988"/>
                    <a:gd name="connsiteY19" fmla="*/ 467338 h 1766169"/>
                    <a:gd name="connsiteX0" fmla="*/ 3597885 w 4090988"/>
                    <a:gd name="connsiteY0" fmla="*/ 438150 h 1760793"/>
                    <a:gd name="connsiteX1" fmla="*/ 3438525 w 4090988"/>
                    <a:gd name="connsiteY1" fmla="*/ 1508381 h 1760793"/>
                    <a:gd name="connsiteX2" fmla="*/ 0 w 4090988"/>
                    <a:gd name="connsiteY2" fmla="*/ 1760793 h 1760793"/>
                    <a:gd name="connsiteX3" fmla="*/ 9525 w 4090988"/>
                    <a:gd name="connsiteY3" fmla="*/ 860682 h 1760793"/>
                    <a:gd name="connsiteX4" fmla="*/ 392723 w 4090988"/>
                    <a:gd name="connsiteY4" fmla="*/ 728662 h 1760793"/>
                    <a:gd name="connsiteX5" fmla="*/ 521311 w 4090988"/>
                    <a:gd name="connsiteY5" fmla="*/ 900112 h 1760793"/>
                    <a:gd name="connsiteX6" fmla="*/ 907073 w 4090988"/>
                    <a:gd name="connsiteY6" fmla="*/ 685800 h 1760793"/>
                    <a:gd name="connsiteX7" fmla="*/ 1145198 w 4090988"/>
                    <a:gd name="connsiteY7" fmla="*/ 866775 h 1760793"/>
                    <a:gd name="connsiteX8" fmla="*/ 1635736 w 4090988"/>
                    <a:gd name="connsiteY8" fmla="*/ 657225 h 1760793"/>
                    <a:gd name="connsiteX9" fmla="*/ 2064361 w 4090988"/>
                    <a:gd name="connsiteY9" fmla="*/ 800100 h 1760793"/>
                    <a:gd name="connsiteX10" fmla="*/ 2564423 w 4090988"/>
                    <a:gd name="connsiteY10" fmla="*/ 552450 h 1760793"/>
                    <a:gd name="connsiteX11" fmla="*/ 2773973 w 4090988"/>
                    <a:gd name="connsiteY11" fmla="*/ 733425 h 1760793"/>
                    <a:gd name="connsiteX12" fmla="*/ 3093061 w 4090988"/>
                    <a:gd name="connsiteY12" fmla="*/ 319087 h 1760793"/>
                    <a:gd name="connsiteX13" fmla="*/ 3274036 w 4090988"/>
                    <a:gd name="connsiteY13" fmla="*/ 442912 h 1760793"/>
                    <a:gd name="connsiteX14" fmla="*/ 3540736 w 4090988"/>
                    <a:gd name="connsiteY14" fmla="*/ 0 h 1760793"/>
                    <a:gd name="connsiteX15" fmla="*/ 4090988 w 4090988"/>
                    <a:gd name="connsiteY15" fmla="*/ 298706 h 1760793"/>
                    <a:gd name="connsiteX16" fmla="*/ 4019551 w 4090988"/>
                    <a:gd name="connsiteY16" fmla="*/ 417770 h 1760793"/>
                    <a:gd name="connsiteX17" fmla="*/ 3614737 w 4090988"/>
                    <a:gd name="connsiteY17" fmla="*/ 265369 h 1760793"/>
                    <a:gd name="connsiteX18" fmla="*/ 3595687 w 4090988"/>
                    <a:gd name="connsiteY18" fmla="*/ 351095 h 1760793"/>
                    <a:gd name="connsiteX19" fmla="*/ 3612174 w 4090988"/>
                    <a:gd name="connsiteY19" fmla="*/ 461962 h 1760793"/>
                    <a:gd name="connsiteX0" fmla="*/ 3597885 w 4090988"/>
                    <a:gd name="connsiteY0" fmla="*/ 438150 h 1760793"/>
                    <a:gd name="connsiteX1" fmla="*/ 3438525 w 4090988"/>
                    <a:gd name="connsiteY1" fmla="*/ 1508381 h 1760793"/>
                    <a:gd name="connsiteX2" fmla="*/ 0 w 4090988"/>
                    <a:gd name="connsiteY2" fmla="*/ 1760793 h 1760793"/>
                    <a:gd name="connsiteX3" fmla="*/ 9525 w 4090988"/>
                    <a:gd name="connsiteY3" fmla="*/ 860682 h 1760793"/>
                    <a:gd name="connsiteX4" fmla="*/ 392723 w 4090988"/>
                    <a:gd name="connsiteY4" fmla="*/ 728662 h 1760793"/>
                    <a:gd name="connsiteX5" fmla="*/ 850489 w 4090988"/>
                    <a:gd name="connsiteY5" fmla="*/ 936688 h 1760793"/>
                    <a:gd name="connsiteX6" fmla="*/ 907073 w 4090988"/>
                    <a:gd name="connsiteY6" fmla="*/ 685800 h 1760793"/>
                    <a:gd name="connsiteX7" fmla="*/ 1145198 w 4090988"/>
                    <a:gd name="connsiteY7" fmla="*/ 866775 h 1760793"/>
                    <a:gd name="connsiteX8" fmla="*/ 1635736 w 4090988"/>
                    <a:gd name="connsiteY8" fmla="*/ 657225 h 1760793"/>
                    <a:gd name="connsiteX9" fmla="*/ 2064361 w 4090988"/>
                    <a:gd name="connsiteY9" fmla="*/ 800100 h 1760793"/>
                    <a:gd name="connsiteX10" fmla="*/ 2564423 w 4090988"/>
                    <a:gd name="connsiteY10" fmla="*/ 552450 h 1760793"/>
                    <a:gd name="connsiteX11" fmla="*/ 2773973 w 4090988"/>
                    <a:gd name="connsiteY11" fmla="*/ 733425 h 1760793"/>
                    <a:gd name="connsiteX12" fmla="*/ 3093061 w 4090988"/>
                    <a:gd name="connsiteY12" fmla="*/ 319087 h 1760793"/>
                    <a:gd name="connsiteX13" fmla="*/ 3274036 w 4090988"/>
                    <a:gd name="connsiteY13" fmla="*/ 442912 h 1760793"/>
                    <a:gd name="connsiteX14" fmla="*/ 3540736 w 4090988"/>
                    <a:gd name="connsiteY14" fmla="*/ 0 h 1760793"/>
                    <a:gd name="connsiteX15" fmla="*/ 4090988 w 4090988"/>
                    <a:gd name="connsiteY15" fmla="*/ 298706 h 1760793"/>
                    <a:gd name="connsiteX16" fmla="*/ 4019551 w 4090988"/>
                    <a:gd name="connsiteY16" fmla="*/ 417770 h 1760793"/>
                    <a:gd name="connsiteX17" fmla="*/ 3614737 w 4090988"/>
                    <a:gd name="connsiteY17" fmla="*/ 265369 h 1760793"/>
                    <a:gd name="connsiteX18" fmla="*/ 3595687 w 4090988"/>
                    <a:gd name="connsiteY18" fmla="*/ 351095 h 1760793"/>
                    <a:gd name="connsiteX19" fmla="*/ 3612174 w 4090988"/>
                    <a:gd name="connsiteY19" fmla="*/ 461962 h 1760793"/>
                    <a:gd name="connsiteX0" fmla="*/ 3597885 w 4090988"/>
                    <a:gd name="connsiteY0" fmla="*/ 438150 h 1760793"/>
                    <a:gd name="connsiteX1" fmla="*/ 3438525 w 4090988"/>
                    <a:gd name="connsiteY1" fmla="*/ 1508381 h 1760793"/>
                    <a:gd name="connsiteX2" fmla="*/ 0 w 4090988"/>
                    <a:gd name="connsiteY2" fmla="*/ 1760793 h 1760793"/>
                    <a:gd name="connsiteX3" fmla="*/ 9525 w 4090988"/>
                    <a:gd name="connsiteY3" fmla="*/ 860682 h 1760793"/>
                    <a:gd name="connsiteX4" fmla="*/ 380532 w 4090988"/>
                    <a:gd name="connsiteY4" fmla="*/ 582360 h 1760793"/>
                    <a:gd name="connsiteX5" fmla="*/ 850489 w 4090988"/>
                    <a:gd name="connsiteY5" fmla="*/ 936688 h 1760793"/>
                    <a:gd name="connsiteX6" fmla="*/ 907073 w 4090988"/>
                    <a:gd name="connsiteY6" fmla="*/ 685800 h 1760793"/>
                    <a:gd name="connsiteX7" fmla="*/ 1145198 w 4090988"/>
                    <a:gd name="connsiteY7" fmla="*/ 866775 h 1760793"/>
                    <a:gd name="connsiteX8" fmla="*/ 1635736 w 4090988"/>
                    <a:gd name="connsiteY8" fmla="*/ 657225 h 1760793"/>
                    <a:gd name="connsiteX9" fmla="*/ 2064361 w 4090988"/>
                    <a:gd name="connsiteY9" fmla="*/ 800100 h 1760793"/>
                    <a:gd name="connsiteX10" fmla="*/ 2564423 w 4090988"/>
                    <a:gd name="connsiteY10" fmla="*/ 552450 h 1760793"/>
                    <a:gd name="connsiteX11" fmla="*/ 2773973 w 4090988"/>
                    <a:gd name="connsiteY11" fmla="*/ 733425 h 1760793"/>
                    <a:gd name="connsiteX12" fmla="*/ 3093061 w 4090988"/>
                    <a:gd name="connsiteY12" fmla="*/ 319087 h 1760793"/>
                    <a:gd name="connsiteX13" fmla="*/ 3274036 w 4090988"/>
                    <a:gd name="connsiteY13" fmla="*/ 442912 h 1760793"/>
                    <a:gd name="connsiteX14" fmla="*/ 3540736 w 4090988"/>
                    <a:gd name="connsiteY14" fmla="*/ 0 h 1760793"/>
                    <a:gd name="connsiteX15" fmla="*/ 4090988 w 4090988"/>
                    <a:gd name="connsiteY15" fmla="*/ 298706 h 1760793"/>
                    <a:gd name="connsiteX16" fmla="*/ 4019551 w 4090988"/>
                    <a:gd name="connsiteY16" fmla="*/ 417770 h 1760793"/>
                    <a:gd name="connsiteX17" fmla="*/ 3614737 w 4090988"/>
                    <a:gd name="connsiteY17" fmla="*/ 265369 h 1760793"/>
                    <a:gd name="connsiteX18" fmla="*/ 3595687 w 4090988"/>
                    <a:gd name="connsiteY18" fmla="*/ 351095 h 1760793"/>
                    <a:gd name="connsiteX19" fmla="*/ 3612174 w 4090988"/>
                    <a:gd name="connsiteY19" fmla="*/ 461962 h 1760793"/>
                    <a:gd name="connsiteX0" fmla="*/ 3597885 w 4090988"/>
                    <a:gd name="connsiteY0" fmla="*/ 438150 h 1760793"/>
                    <a:gd name="connsiteX1" fmla="*/ 3438525 w 4090988"/>
                    <a:gd name="connsiteY1" fmla="*/ 1508381 h 1760793"/>
                    <a:gd name="connsiteX2" fmla="*/ 0 w 4090988"/>
                    <a:gd name="connsiteY2" fmla="*/ 1760793 h 1760793"/>
                    <a:gd name="connsiteX3" fmla="*/ 9525 w 4090988"/>
                    <a:gd name="connsiteY3" fmla="*/ 860682 h 1760793"/>
                    <a:gd name="connsiteX4" fmla="*/ 380532 w 4090988"/>
                    <a:gd name="connsiteY4" fmla="*/ 582360 h 1760793"/>
                    <a:gd name="connsiteX5" fmla="*/ 850489 w 4090988"/>
                    <a:gd name="connsiteY5" fmla="*/ 936688 h 1760793"/>
                    <a:gd name="connsiteX6" fmla="*/ 1145198 w 4090988"/>
                    <a:gd name="connsiteY6" fmla="*/ 866775 h 1760793"/>
                    <a:gd name="connsiteX7" fmla="*/ 1635736 w 4090988"/>
                    <a:gd name="connsiteY7" fmla="*/ 657225 h 1760793"/>
                    <a:gd name="connsiteX8" fmla="*/ 2064361 w 4090988"/>
                    <a:gd name="connsiteY8" fmla="*/ 800100 h 1760793"/>
                    <a:gd name="connsiteX9" fmla="*/ 2564423 w 4090988"/>
                    <a:gd name="connsiteY9" fmla="*/ 552450 h 1760793"/>
                    <a:gd name="connsiteX10" fmla="*/ 2773973 w 4090988"/>
                    <a:gd name="connsiteY10" fmla="*/ 733425 h 1760793"/>
                    <a:gd name="connsiteX11" fmla="*/ 3093061 w 4090988"/>
                    <a:gd name="connsiteY11" fmla="*/ 319087 h 1760793"/>
                    <a:gd name="connsiteX12" fmla="*/ 3274036 w 4090988"/>
                    <a:gd name="connsiteY12" fmla="*/ 442912 h 1760793"/>
                    <a:gd name="connsiteX13" fmla="*/ 3540736 w 4090988"/>
                    <a:gd name="connsiteY13" fmla="*/ 0 h 1760793"/>
                    <a:gd name="connsiteX14" fmla="*/ 4090988 w 4090988"/>
                    <a:gd name="connsiteY14" fmla="*/ 298706 h 1760793"/>
                    <a:gd name="connsiteX15" fmla="*/ 4019551 w 4090988"/>
                    <a:gd name="connsiteY15" fmla="*/ 417770 h 1760793"/>
                    <a:gd name="connsiteX16" fmla="*/ 3614737 w 4090988"/>
                    <a:gd name="connsiteY16" fmla="*/ 265369 h 1760793"/>
                    <a:gd name="connsiteX17" fmla="*/ 3595687 w 4090988"/>
                    <a:gd name="connsiteY17" fmla="*/ 351095 h 1760793"/>
                    <a:gd name="connsiteX18" fmla="*/ 3612174 w 4090988"/>
                    <a:gd name="connsiteY18" fmla="*/ 461962 h 1760793"/>
                    <a:gd name="connsiteX0" fmla="*/ 3597885 w 4090988"/>
                    <a:gd name="connsiteY0" fmla="*/ 438150 h 1760793"/>
                    <a:gd name="connsiteX1" fmla="*/ 3438525 w 4090988"/>
                    <a:gd name="connsiteY1" fmla="*/ 1508381 h 1760793"/>
                    <a:gd name="connsiteX2" fmla="*/ 0 w 4090988"/>
                    <a:gd name="connsiteY2" fmla="*/ 1760793 h 1760793"/>
                    <a:gd name="connsiteX3" fmla="*/ 9525 w 4090988"/>
                    <a:gd name="connsiteY3" fmla="*/ 860682 h 1760793"/>
                    <a:gd name="connsiteX4" fmla="*/ 380532 w 4090988"/>
                    <a:gd name="connsiteY4" fmla="*/ 582360 h 1760793"/>
                    <a:gd name="connsiteX5" fmla="*/ 850489 w 4090988"/>
                    <a:gd name="connsiteY5" fmla="*/ 936688 h 1760793"/>
                    <a:gd name="connsiteX6" fmla="*/ 1133006 w 4090988"/>
                    <a:gd name="connsiteY6" fmla="*/ 805816 h 1760793"/>
                    <a:gd name="connsiteX7" fmla="*/ 1635736 w 4090988"/>
                    <a:gd name="connsiteY7" fmla="*/ 657225 h 1760793"/>
                    <a:gd name="connsiteX8" fmla="*/ 2064361 w 4090988"/>
                    <a:gd name="connsiteY8" fmla="*/ 800100 h 1760793"/>
                    <a:gd name="connsiteX9" fmla="*/ 2564423 w 4090988"/>
                    <a:gd name="connsiteY9" fmla="*/ 552450 h 1760793"/>
                    <a:gd name="connsiteX10" fmla="*/ 2773973 w 4090988"/>
                    <a:gd name="connsiteY10" fmla="*/ 733425 h 1760793"/>
                    <a:gd name="connsiteX11" fmla="*/ 3093061 w 4090988"/>
                    <a:gd name="connsiteY11" fmla="*/ 319087 h 1760793"/>
                    <a:gd name="connsiteX12" fmla="*/ 3274036 w 4090988"/>
                    <a:gd name="connsiteY12" fmla="*/ 442912 h 1760793"/>
                    <a:gd name="connsiteX13" fmla="*/ 3540736 w 4090988"/>
                    <a:gd name="connsiteY13" fmla="*/ 0 h 1760793"/>
                    <a:gd name="connsiteX14" fmla="*/ 4090988 w 4090988"/>
                    <a:gd name="connsiteY14" fmla="*/ 298706 h 1760793"/>
                    <a:gd name="connsiteX15" fmla="*/ 4019551 w 4090988"/>
                    <a:gd name="connsiteY15" fmla="*/ 417770 h 1760793"/>
                    <a:gd name="connsiteX16" fmla="*/ 3614737 w 4090988"/>
                    <a:gd name="connsiteY16" fmla="*/ 265369 h 1760793"/>
                    <a:gd name="connsiteX17" fmla="*/ 3595687 w 4090988"/>
                    <a:gd name="connsiteY17" fmla="*/ 351095 h 1760793"/>
                    <a:gd name="connsiteX18" fmla="*/ 3612174 w 4090988"/>
                    <a:gd name="connsiteY18" fmla="*/ 461962 h 1760793"/>
                    <a:gd name="connsiteX0" fmla="*/ 3597885 w 4090988"/>
                    <a:gd name="connsiteY0" fmla="*/ 438150 h 1760793"/>
                    <a:gd name="connsiteX1" fmla="*/ 3438525 w 4090988"/>
                    <a:gd name="connsiteY1" fmla="*/ 1508381 h 1760793"/>
                    <a:gd name="connsiteX2" fmla="*/ 0 w 4090988"/>
                    <a:gd name="connsiteY2" fmla="*/ 1760793 h 1760793"/>
                    <a:gd name="connsiteX3" fmla="*/ 9525 w 4090988"/>
                    <a:gd name="connsiteY3" fmla="*/ 860682 h 1760793"/>
                    <a:gd name="connsiteX4" fmla="*/ 380532 w 4090988"/>
                    <a:gd name="connsiteY4" fmla="*/ 582360 h 1760793"/>
                    <a:gd name="connsiteX5" fmla="*/ 850489 w 4090988"/>
                    <a:gd name="connsiteY5" fmla="*/ 936688 h 1760793"/>
                    <a:gd name="connsiteX6" fmla="*/ 1133006 w 4090988"/>
                    <a:gd name="connsiteY6" fmla="*/ 805816 h 1760793"/>
                    <a:gd name="connsiteX7" fmla="*/ 1672312 w 4090988"/>
                    <a:gd name="connsiteY7" fmla="*/ 693800 h 1760793"/>
                    <a:gd name="connsiteX8" fmla="*/ 2064361 w 4090988"/>
                    <a:gd name="connsiteY8" fmla="*/ 800100 h 1760793"/>
                    <a:gd name="connsiteX9" fmla="*/ 2564423 w 4090988"/>
                    <a:gd name="connsiteY9" fmla="*/ 552450 h 1760793"/>
                    <a:gd name="connsiteX10" fmla="*/ 2773973 w 4090988"/>
                    <a:gd name="connsiteY10" fmla="*/ 733425 h 1760793"/>
                    <a:gd name="connsiteX11" fmla="*/ 3093061 w 4090988"/>
                    <a:gd name="connsiteY11" fmla="*/ 319087 h 1760793"/>
                    <a:gd name="connsiteX12" fmla="*/ 3274036 w 4090988"/>
                    <a:gd name="connsiteY12" fmla="*/ 442912 h 1760793"/>
                    <a:gd name="connsiteX13" fmla="*/ 3540736 w 4090988"/>
                    <a:gd name="connsiteY13" fmla="*/ 0 h 1760793"/>
                    <a:gd name="connsiteX14" fmla="*/ 4090988 w 4090988"/>
                    <a:gd name="connsiteY14" fmla="*/ 298706 h 1760793"/>
                    <a:gd name="connsiteX15" fmla="*/ 4019551 w 4090988"/>
                    <a:gd name="connsiteY15" fmla="*/ 417770 h 1760793"/>
                    <a:gd name="connsiteX16" fmla="*/ 3614737 w 4090988"/>
                    <a:gd name="connsiteY16" fmla="*/ 265369 h 1760793"/>
                    <a:gd name="connsiteX17" fmla="*/ 3595687 w 4090988"/>
                    <a:gd name="connsiteY17" fmla="*/ 351095 h 1760793"/>
                    <a:gd name="connsiteX18" fmla="*/ 3612174 w 4090988"/>
                    <a:gd name="connsiteY18" fmla="*/ 461962 h 1760793"/>
                    <a:gd name="connsiteX0" fmla="*/ 3597885 w 4090988"/>
                    <a:gd name="connsiteY0" fmla="*/ 438150 h 1760793"/>
                    <a:gd name="connsiteX1" fmla="*/ 3438525 w 4090988"/>
                    <a:gd name="connsiteY1" fmla="*/ 1508381 h 1760793"/>
                    <a:gd name="connsiteX2" fmla="*/ 0 w 4090988"/>
                    <a:gd name="connsiteY2" fmla="*/ 1760793 h 1760793"/>
                    <a:gd name="connsiteX3" fmla="*/ 9525 w 4090988"/>
                    <a:gd name="connsiteY3" fmla="*/ 860682 h 1760793"/>
                    <a:gd name="connsiteX4" fmla="*/ 380532 w 4090988"/>
                    <a:gd name="connsiteY4" fmla="*/ 582360 h 1760793"/>
                    <a:gd name="connsiteX5" fmla="*/ 850489 w 4090988"/>
                    <a:gd name="connsiteY5" fmla="*/ 936688 h 1760793"/>
                    <a:gd name="connsiteX6" fmla="*/ 1133006 w 4090988"/>
                    <a:gd name="connsiteY6" fmla="*/ 805816 h 1760793"/>
                    <a:gd name="connsiteX7" fmla="*/ 1672312 w 4090988"/>
                    <a:gd name="connsiteY7" fmla="*/ 693800 h 1760793"/>
                    <a:gd name="connsiteX8" fmla="*/ 2186280 w 4090988"/>
                    <a:gd name="connsiteY8" fmla="*/ 653798 h 1760793"/>
                    <a:gd name="connsiteX9" fmla="*/ 2564423 w 4090988"/>
                    <a:gd name="connsiteY9" fmla="*/ 552450 h 1760793"/>
                    <a:gd name="connsiteX10" fmla="*/ 2773973 w 4090988"/>
                    <a:gd name="connsiteY10" fmla="*/ 733425 h 1760793"/>
                    <a:gd name="connsiteX11" fmla="*/ 3093061 w 4090988"/>
                    <a:gd name="connsiteY11" fmla="*/ 319087 h 1760793"/>
                    <a:gd name="connsiteX12" fmla="*/ 3274036 w 4090988"/>
                    <a:gd name="connsiteY12" fmla="*/ 442912 h 1760793"/>
                    <a:gd name="connsiteX13" fmla="*/ 3540736 w 4090988"/>
                    <a:gd name="connsiteY13" fmla="*/ 0 h 1760793"/>
                    <a:gd name="connsiteX14" fmla="*/ 4090988 w 4090988"/>
                    <a:gd name="connsiteY14" fmla="*/ 298706 h 1760793"/>
                    <a:gd name="connsiteX15" fmla="*/ 4019551 w 4090988"/>
                    <a:gd name="connsiteY15" fmla="*/ 417770 h 1760793"/>
                    <a:gd name="connsiteX16" fmla="*/ 3614737 w 4090988"/>
                    <a:gd name="connsiteY16" fmla="*/ 265369 h 1760793"/>
                    <a:gd name="connsiteX17" fmla="*/ 3595687 w 4090988"/>
                    <a:gd name="connsiteY17" fmla="*/ 351095 h 1760793"/>
                    <a:gd name="connsiteX18" fmla="*/ 3612174 w 4090988"/>
                    <a:gd name="connsiteY18" fmla="*/ 461962 h 1760793"/>
                    <a:gd name="connsiteX0" fmla="*/ 3597885 w 4090988"/>
                    <a:gd name="connsiteY0" fmla="*/ 438150 h 1760793"/>
                    <a:gd name="connsiteX1" fmla="*/ 3438525 w 4090988"/>
                    <a:gd name="connsiteY1" fmla="*/ 1508381 h 1760793"/>
                    <a:gd name="connsiteX2" fmla="*/ 0 w 4090988"/>
                    <a:gd name="connsiteY2" fmla="*/ 1760793 h 1760793"/>
                    <a:gd name="connsiteX3" fmla="*/ 9525 w 4090988"/>
                    <a:gd name="connsiteY3" fmla="*/ 860682 h 1760793"/>
                    <a:gd name="connsiteX4" fmla="*/ 380532 w 4090988"/>
                    <a:gd name="connsiteY4" fmla="*/ 582360 h 1760793"/>
                    <a:gd name="connsiteX5" fmla="*/ 850489 w 4090988"/>
                    <a:gd name="connsiteY5" fmla="*/ 936688 h 1760793"/>
                    <a:gd name="connsiteX6" fmla="*/ 1133006 w 4090988"/>
                    <a:gd name="connsiteY6" fmla="*/ 805816 h 1760793"/>
                    <a:gd name="connsiteX7" fmla="*/ 1672312 w 4090988"/>
                    <a:gd name="connsiteY7" fmla="*/ 693800 h 1760793"/>
                    <a:gd name="connsiteX8" fmla="*/ 2186280 w 4090988"/>
                    <a:gd name="connsiteY8" fmla="*/ 653798 h 1760793"/>
                    <a:gd name="connsiteX9" fmla="*/ 2674149 w 4090988"/>
                    <a:gd name="connsiteY9" fmla="*/ 589026 h 1760793"/>
                    <a:gd name="connsiteX10" fmla="*/ 2773973 w 4090988"/>
                    <a:gd name="connsiteY10" fmla="*/ 733425 h 1760793"/>
                    <a:gd name="connsiteX11" fmla="*/ 3093061 w 4090988"/>
                    <a:gd name="connsiteY11" fmla="*/ 319087 h 1760793"/>
                    <a:gd name="connsiteX12" fmla="*/ 3274036 w 4090988"/>
                    <a:gd name="connsiteY12" fmla="*/ 442912 h 1760793"/>
                    <a:gd name="connsiteX13" fmla="*/ 3540736 w 4090988"/>
                    <a:gd name="connsiteY13" fmla="*/ 0 h 1760793"/>
                    <a:gd name="connsiteX14" fmla="*/ 4090988 w 4090988"/>
                    <a:gd name="connsiteY14" fmla="*/ 298706 h 1760793"/>
                    <a:gd name="connsiteX15" fmla="*/ 4019551 w 4090988"/>
                    <a:gd name="connsiteY15" fmla="*/ 417770 h 1760793"/>
                    <a:gd name="connsiteX16" fmla="*/ 3614737 w 4090988"/>
                    <a:gd name="connsiteY16" fmla="*/ 265369 h 1760793"/>
                    <a:gd name="connsiteX17" fmla="*/ 3595687 w 4090988"/>
                    <a:gd name="connsiteY17" fmla="*/ 351095 h 1760793"/>
                    <a:gd name="connsiteX18" fmla="*/ 3612174 w 4090988"/>
                    <a:gd name="connsiteY18" fmla="*/ 461962 h 1760793"/>
                    <a:gd name="connsiteX0" fmla="*/ 3597885 w 4090988"/>
                    <a:gd name="connsiteY0" fmla="*/ 438150 h 1760793"/>
                    <a:gd name="connsiteX1" fmla="*/ 3438525 w 4090988"/>
                    <a:gd name="connsiteY1" fmla="*/ 1508381 h 1760793"/>
                    <a:gd name="connsiteX2" fmla="*/ 0 w 4090988"/>
                    <a:gd name="connsiteY2" fmla="*/ 1760793 h 1760793"/>
                    <a:gd name="connsiteX3" fmla="*/ 9525 w 4090988"/>
                    <a:gd name="connsiteY3" fmla="*/ 860682 h 1760793"/>
                    <a:gd name="connsiteX4" fmla="*/ 380532 w 4090988"/>
                    <a:gd name="connsiteY4" fmla="*/ 582360 h 1760793"/>
                    <a:gd name="connsiteX5" fmla="*/ 850489 w 4090988"/>
                    <a:gd name="connsiteY5" fmla="*/ 936688 h 1760793"/>
                    <a:gd name="connsiteX6" fmla="*/ 1133006 w 4090988"/>
                    <a:gd name="connsiteY6" fmla="*/ 805816 h 1760793"/>
                    <a:gd name="connsiteX7" fmla="*/ 1672312 w 4090988"/>
                    <a:gd name="connsiteY7" fmla="*/ 693800 h 1760793"/>
                    <a:gd name="connsiteX8" fmla="*/ 2186280 w 4090988"/>
                    <a:gd name="connsiteY8" fmla="*/ 653798 h 1760793"/>
                    <a:gd name="connsiteX9" fmla="*/ 2674149 w 4090988"/>
                    <a:gd name="connsiteY9" fmla="*/ 589026 h 1760793"/>
                    <a:gd name="connsiteX10" fmla="*/ 2920275 w 4090988"/>
                    <a:gd name="connsiteY10" fmla="*/ 489589 h 1760793"/>
                    <a:gd name="connsiteX11" fmla="*/ 3093061 w 4090988"/>
                    <a:gd name="connsiteY11" fmla="*/ 319087 h 1760793"/>
                    <a:gd name="connsiteX12" fmla="*/ 3274036 w 4090988"/>
                    <a:gd name="connsiteY12" fmla="*/ 442912 h 1760793"/>
                    <a:gd name="connsiteX13" fmla="*/ 3540736 w 4090988"/>
                    <a:gd name="connsiteY13" fmla="*/ 0 h 1760793"/>
                    <a:gd name="connsiteX14" fmla="*/ 4090988 w 4090988"/>
                    <a:gd name="connsiteY14" fmla="*/ 298706 h 1760793"/>
                    <a:gd name="connsiteX15" fmla="*/ 4019551 w 4090988"/>
                    <a:gd name="connsiteY15" fmla="*/ 417770 h 1760793"/>
                    <a:gd name="connsiteX16" fmla="*/ 3614737 w 4090988"/>
                    <a:gd name="connsiteY16" fmla="*/ 265369 h 1760793"/>
                    <a:gd name="connsiteX17" fmla="*/ 3595687 w 4090988"/>
                    <a:gd name="connsiteY17" fmla="*/ 351095 h 1760793"/>
                    <a:gd name="connsiteX18" fmla="*/ 3612174 w 4090988"/>
                    <a:gd name="connsiteY18" fmla="*/ 461962 h 1760793"/>
                    <a:gd name="connsiteX0" fmla="*/ 3597885 w 4090988"/>
                    <a:gd name="connsiteY0" fmla="*/ 438150 h 1760793"/>
                    <a:gd name="connsiteX1" fmla="*/ 3438525 w 4090988"/>
                    <a:gd name="connsiteY1" fmla="*/ 1508381 h 1760793"/>
                    <a:gd name="connsiteX2" fmla="*/ 0 w 4090988"/>
                    <a:gd name="connsiteY2" fmla="*/ 1760793 h 1760793"/>
                    <a:gd name="connsiteX3" fmla="*/ 9525 w 4090988"/>
                    <a:gd name="connsiteY3" fmla="*/ 860682 h 1760793"/>
                    <a:gd name="connsiteX4" fmla="*/ 380532 w 4090988"/>
                    <a:gd name="connsiteY4" fmla="*/ 582360 h 1760793"/>
                    <a:gd name="connsiteX5" fmla="*/ 850489 w 4090988"/>
                    <a:gd name="connsiteY5" fmla="*/ 936688 h 1760793"/>
                    <a:gd name="connsiteX6" fmla="*/ 1133006 w 4090988"/>
                    <a:gd name="connsiteY6" fmla="*/ 805816 h 1760793"/>
                    <a:gd name="connsiteX7" fmla="*/ 1672312 w 4090988"/>
                    <a:gd name="connsiteY7" fmla="*/ 693800 h 1760793"/>
                    <a:gd name="connsiteX8" fmla="*/ 2186280 w 4090988"/>
                    <a:gd name="connsiteY8" fmla="*/ 653798 h 1760793"/>
                    <a:gd name="connsiteX9" fmla="*/ 2674149 w 4090988"/>
                    <a:gd name="connsiteY9" fmla="*/ 589026 h 1760793"/>
                    <a:gd name="connsiteX10" fmla="*/ 2920275 w 4090988"/>
                    <a:gd name="connsiteY10" fmla="*/ 489589 h 1760793"/>
                    <a:gd name="connsiteX11" fmla="*/ 3190596 w 4090988"/>
                    <a:gd name="connsiteY11" fmla="*/ 416622 h 1760793"/>
                    <a:gd name="connsiteX12" fmla="*/ 3274036 w 4090988"/>
                    <a:gd name="connsiteY12" fmla="*/ 442912 h 1760793"/>
                    <a:gd name="connsiteX13" fmla="*/ 3540736 w 4090988"/>
                    <a:gd name="connsiteY13" fmla="*/ 0 h 1760793"/>
                    <a:gd name="connsiteX14" fmla="*/ 4090988 w 4090988"/>
                    <a:gd name="connsiteY14" fmla="*/ 298706 h 1760793"/>
                    <a:gd name="connsiteX15" fmla="*/ 4019551 w 4090988"/>
                    <a:gd name="connsiteY15" fmla="*/ 417770 h 1760793"/>
                    <a:gd name="connsiteX16" fmla="*/ 3614737 w 4090988"/>
                    <a:gd name="connsiteY16" fmla="*/ 265369 h 1760793"/>
                    <a:gd name="connsiteX17" fmla="*/ 3595687 w 4090988"/>
                    <a:gd name="connsiteY17" fmla="*/ 351095 h 1760793"/>
                    <a:gd name="connsiteX18" fmla="*/ 3612174 w 4090988"/>
                    <a:gd name="connsiteY18" fmla="*/ 461962 h 1760793"/>
                    <a:gd name="connsiteX0" fmla="*/ 3597885 w 4090988"/>
                    <a:gd name="connsiteY0" fmla="*/ 536596 h 1859239"/>
                    <a:gd name="connsiteX1" fmla="*/ 3438525 w 4090988"/>
                    <a:gd name="connsiteY1" fmla="*/ 1606827 h 1859239"/>
                    <a:gd name="connsiteX2" fmla="*/ 0 w 4090988"/>
                    <a:gd name="connsiteY2" fmla="*/ 1859239 h 1859239"/>
                    <a:gd name="connsiteX3" fmla="*/ 9525 w 4090988"/>
                    <a:gd name="connsiteY3" fmla="*/ 959128 h 1859239"/>
                    <a:gd name="connsiteX4" fmla="*/ 380532 w 4090988"/>
                    <a:gd name="connsiteY4" fmla="*/ 680806 h 1859239"/>
                    <a:gd name="connsiteX5" fmla="*/ 850489 w 4090988"/>
                    <a:gd name="connsiteY5" fmla="*/ 1035134 h 1859239"/>
                    <a:gd name="connsiteX6" fmla="*/ 1133006 w 4090988"/>
                    <a:gd name="connsiteY6" fmla="*/ 904262 h 1859239"/>
                    <a:gd name="connsiteX7" fmla="*/ 1672312 w 4090988"/>
                    <a:gd name="connsiteY7" fmla="*/ 792246 h 1859239"/>
                    <a:gd name="connsiteX8" fmla="*/ 2186280 w 4090988"/>
                    <a:gd name="connsiteY8" fmla="*/ 752244 h 1859239"/>
                    <a:gd name="connsiteX9" fmla="*/ 2674149 w 4090988"/>
                    <a:gd name="connsiteY9" fmla="*/ 687472 h 1859239"/>
                    <a:gd name="connsiteX10" fmla="*/ 2920275 w 4090988"/>
                    <a:gd name="connsiteY10" fmla="*/ 588035 h 1859239"/>
                    <a:gd name="connsiteX11" fmla="*/ 3190596 w 4090988"/>
                    <a:gd name="connsiteY11" fmla="*/ 515068 h 1859239"/>
                    <a:gd name="connsiteX12" fmla="*/ 3322803 w 4090988"/>
                    <a:gd name="connsiteY12" fmla="*/ 17110 h 1859239"/>
                    <a:gd name="connsiteX13" fmla="*/ 3540736 w 4090988"/>
                    <a:gd name="connsiteY13" fmla="*/ 98446 h 1859239"/>
                    <a:gd name="connsiteX14" fmla="*/ 4090988 w 4090988"/>
                    <a:gd name="connsiteY14" fmla="*/ 397152 h 1859239"/>
                    <a:gd name="connsiteX15" fmla="*/ 4019551 w 4090988"/>
                    <a:gd name="connsiteY15" fmla="*/ 516216 h 1859239"/>
                    <a:gd name="connsiteX16" fmla="*/ 3614737 w 4090988"/>
                    <a:gd name="connsiteY16" fmla="*/ 363815 h 1859239"/>
                    <a:gd name="connsiteX17" fmla="*/ 3595687 w 4090988"/>
                    <a:gd name="connsiteY17" fmla="*/ 449541 h 1859239"/>
                    <a:gd name="connsiteX18" fmla="*/ 3612174 w 4090988"/>
                    <a:gd name="connsiteY18" fmla="*/ 560408 h 1859239"/>
                    <a:gd name="connsiteX0" fmla="*/ 3597885 w 4090988"/>
                    <a:gd name="connsiteY0" fmla="*/ 527180 h 1849823"/>
                    <a:gd name="connsiteX1" fmla="*/ 3438525 w 4090988"/>
                    <a:gd name="connsiteY1" fmla="*/ 1597411 h 1849823"/>
                    <a:gd name="connsiteX2" fmla="*/ 0 w 4090988"/>
                    <a:gd name="connsiteY2" fmla="*/ 1849823 h 1849823"/>
                    <a:gd name="connsiteX3" fmla="*/ 9525 w 4090988"/>
                    <a:gd name="connsiteY3" fmla="*/ 949712 h 1849823"/>
                    <a:gd name="connsiteX4" fmla="*/ 380532 w 4090988"/>
                    <a:gd name="connsiteY4" fmla="*/ 671390 h 1849823"/>
                    <a:gd name="connsiteX5" fmla="*/ 850489 w 4090988"/>
                    <a:gd name="connsiteY5" fmla="*/ 1025718 h 1849823"/>
                    <a:gd name="connsiteX6" fmla="*/ 1133006 w 4090988"/>
                    <a:gd name="connsiteY6" fmla="*/ 894846 h 1849823"/>
                    <a:gd name="connsiteX7" fmla="*/ 1672312 w 4090988"/>
                    <a:gd name="connsiteY7" fmla="*/ 782830 h 1849823"/>
                    <a:gd name="connsiteX8" fmla="*/ 2186280 w 4090988"/>
                    <a:gd name="connsiteY8" fmla="*/ 742828 h 1849823"/>
                    <a:gd name="connsiteX9" fmla="*/ 2674149 w 4090988"/>
                    <a:gd name="connsiteY9" fmla="*/ 678056 h 1849823"/>
                    <a:gd name="connsiteX10" fmla="*/ 2920275 w 4090988"/>
                    <a:gd name="connsiteY10" fmla="*/ 578619 h 1849823"/>
                    <a:gd name="connsiteX11" fmla="*/ 2910184 w 4090988"/>
                    <a:gd name="connsiteY11" fmla="*/ 334967 h 1849823"/>
                    <a:gd name="connsiteX12" fmla="*/ 3322803 w 4090988"/>
                    <a:gd name="connsiteY12" fmla="*/ 7694 h 1849823"/>
                    <a:gd name="connsiteX13" fmla="*/ 3540736 w 4090988"/>
                    <a:gd name="connsiteY13" fmla="*/ 89030 h 1849823"/>
                    <a:gd name="connsiteX14" fmla="*/ 4090988 w 4090988"/>
                    <a:gd name="connsiteY14" fmla="*/ 387736 h 1849823"/>
                    <a:gd name="connsiteX15" fmla="*/ 4019551 w 4090988"/>
                    <a:gd name="connsiteY15" fmla="*/ 506800 h 1849823"/>
                    <a:gd name="connsiteX16" fmla="*/ 3614737 w 4090988"/>
                    <a:gd name="connsiteY16" fmla="*/ 354399 h 1849823"/>
                    <a:gd name="connsiteX17" fmla="*/ 3595687 w 4090988"/>
                    <a:gd name="connsiteY17" fmla="*/ 440125 h 1849823"/>
                    <a:gd name="connsiteX18" fmla="*/ 3612174 w 4090988"/>
                    <a:gd name="connsiteY18" fmla="*/ 550992 h 1849823"/>
                    <a:gd name="connsiteX0" fmla="*/ 3597885 w 4090988"/>
                    <a:gd name="connsiteY0" fmla="*/ 527180 h 1849823"/>
                    <a:gd name="connsiteX1" fmla="*/ 3438525 w 4090988"/>
                    <a:gd name="connsiteY1" fmla="*/ 1597411 h 1849823"/>
                    <a:gd name="connsiteX2" fmla="*/ 0 w 4090988"/>
                    <a:gd name="connsiteY2" fmla="*/ 1849823 h 1849823"/>
                    <a:gd name="connsiteX3" fmla="*/ 9525 w 4090988"/>
                    <a:gd name="connsiteY3" fmla="*/ 949712 h 1849823"/>
                    <a:gd name="connsiteX4" fmla="*/ 380532 w 4090988"/>
                    <a:gd name="connsiteY4" fmla="*/ 671390 h 1849823"/>
                    <a:gd name="connsiteX5" fmla="*/ 850489 w 4090988"/>
                    <a:gd name="connsiteY5" fmla="*/ 1025718 h 1849823"/>
                    <a:gd name="connsiteX6" fmla="*/ 1133006 w 4090988"/>
                    <a:gd name="connsiteY6" fmla="*/ 894846 h 1849823"/>
                    <a:gd name="connsiteX7" fmla="*/ 1672312 w 4090988"/>
                    <a:gd name="connsiteY7" fmla="*/ 782830 h 1849823"/>
                    <a:gd name="connsiteX8" fmla="*/ 2186280 w 4090988"/>
                    <a:gd name="connsiteY8" fmla="*/ 742828 h 1849823"/>
                    <a:gd name="connsiteX9" fmla="*/ 2674149 w 4090988"/>
                    <a:gd name="connsiteY9" fmla="*/ 678056 h 1849823"/>
                    <a:gd name="connsiteX10" fmla="*/ 2700822 w 4090988"/>
                    <a:gd name="connsiteY10" fmla="*/ 542044 h 1849823"/>
                    <a:gd name="connsiteX11" fmla="*/ 2910184 w 4090988"/>
                    <a:gd name="connsiteY11" fmla="*/ 334967 h 1849823"/>
                    <a:gd name="connsiteX12" fmla="*/ 3322803 w 4090988"/>
                    <a:gd name="connsiteY12" fmla="*/ 7694 h 1849823"/>
                    <a:gd name="connsiteX13" fmla="*/ 3540736 w 4090988"/>
                    <a:gd name="connsiteY13" fmla="*/ 89030 h 1849823"/>
                    <a:gd name="connsiteX14" fmla="*/ 4090988 w 4090988"/>
                    <a:gd name="connsiteY14" fmla="*/ 387736 h 1849823"/>
                    <a:gd name="connsiteX15" fmla="*/ 4019551 w 4090988"/>
                    <a:gd name="connsiteY15" fmla="*/ 506800 h 1849823"/>
                    <a:gd name="connsiteX16" fmla="*/ 3614737 w 4090988"/>
                    <a:gd name="connsiteY16" fmla="*/ 354399 h 1849823"/>
                    <a:gd name="connsiteX17" fmla="*/ 3595687 w 4090988"/>
                    <a:gd name="connsiteY17" fmla="*/ 440125 h 1849823"/>
                    <a:gd name="connsiteX18" fmla="*/ 3612174 w 4090988"/>
                    <a:gd name="connsiteY18" fmla="*/ 550992 h 1849823"/>
                    <a:gd name="connsiteX0" fmla="*/ 3597885 w 4090988"/>
                    <a:gd name="connsiteY0" fmla="*/ 527180 h 1849823"/>
                    <a:gd name="connsiteX1" fmla="*/ 3438525 w 4090988"/>
                    <a:gd name="connsiteY1" fmla="*/ 1597411 h 1849823"/>
                    <a:gd name="connsiteX2" fmla="*/ 0 w 4090988"/>
                    <a:gd name="connsiteY2" fmla="*/ 1849823 h 1849823"/>
                    <a:gd name="connsiteX3" fmla="*/ 9525 w 4090988"/>
                    <a:gd name="connsiteY3" fmla="*/ 949712 h 1849823"/>
                    <a:gd name="connsiteX4" fmla="*/ 380532 w 4090988"/>
                    <a:gd name="connsiteY4" fmla="*/ 671390 h 1849823"/>
                    <a:gd name="connsiteX5" fmla="*/ 850489 w 4090988"/>
                    <a:gd name="connsiteY5" fmla="*/ 1025718 h 1849823"/>
                    <a:gd name="connsiteX6" fmla="*/ 1133006 w 4090988"/>
                    <a:gd name="connsiteY6" fmla="*/ 894846 h 1849823"/>
                    <a:gd name="connsiteX7" fmla="*/ 1672312 w 4090988"/>
                    <a:gd name="connsiteY7" fmla="*/ 782830 h 1849823"/>
                    <a:gd name="connsiteX8" fmla="*/ 2186280 w 4090988"/>
                    <a:gd name="connsiteY8" fmla="*/ 742828 h 1849823"/>
                    <a:gd name="connsiteX9" fmla="*/ 2466888 w 4090988"/>
                    <a:gd name="connsiteY9" fmla="*/ 678056 h 1849823"/>
                    <a:gd name="connsiteX10" fmla="*/ 2700822 w 4090988"/>
                    <a:gd name="connsiteY10" fmla="*/ 542044 h 1849823"/>
                    <a:gd name="connsiteX11" fmla="*/ 2910184 w 4090988"/>
                    <a:gd name="connsiteY11" fmla="*/ 334967 h 1849823"/>
                    <a:gd name="connsiteX12" fmla="*/ 3322803 w 4090988"/>
                    <a:gd name="connsiteY12" fmla="*/ 7694 h 1849823"/>
                    <a:gd name="connsiteX13" fmla="*/ 3540736 w 4090988"/>
                    <a:gd name="connsiteY13" fmla="*/ 89030 h 1849823"/>
                    <a:gd name="connsiteX14" fmla="*/ 4090988 w 4090988"/>
                    <a:gd name="connsiteY14" fmla="*/ 387736 h 1849823"/>
                    <a:gd name="connsiteX15" fmla="*/ 4019551 w 4090988"/>
                    <a:gd name="connsiteY15" fmla="*/ 506800 h 1849823"/>
                    <a:gd name="connsiteX16" fmla="*/ 3614737 w 4090988"/>
                    <a:gd name="connsiteY16" fmla="*/ 354399 h 1849823"/>
                    <a:gd name="connsiteX17" fmla="*/ 3595687 w 4090988"/>
                    <a:gd name="connsiteY17" fmla="*/ 440125 h 1849823"/>
                    <a:gd name="connsiteX18" fmla="*/ 3612174 w 4090988"/>
                    <a:gd name="connsiteY18" fmla="*/ 550992 h 1849823"/>
                    <a:gd name="connsiteX0" fmla="*/ 3597885 w 4090988"/>
                    <a:gd name="connsiteY0" fmla="*/ 538658 h 1861301"/>
                    <a:gd name="connsiteX1" fmla="*/ 3438525 w 4090988"/>
                    <a:gd name="connsiteY1" fmla="*/ 1608889 h 1861301"/>
                    <a:gd name="connsiteX2" fmla="*/ 0 w 4090988"/>
                    <a:gd name="connsiteY2" fmla="*/ 1861301 h 1861301"/>
                    <a:gd name="connsiteX3" fmla="*/ 9525 w 4090988"/>
                    <a:gd name="connsiteY3" fmla="*/ 961190 h 1861301"/>
                    <a:gd name="connsiteX4" fmla="*/ 380532 w 4090988"/>
                    <a:gd name="connsiteY4" fmla="*/ 682868 h 1861301"/>
                    <a:gd name="connsiteX5" fmla="*/ 850489 w 4090988"/>
                    <a:gd name="connsiteY5" fmla="*/ 1037196 h 1861301"/>
                    <a:gd name="connsiteX6" fmla="*/ 1133006 w 4090988"/>
                    <a:gd name="connsiteY6" fmla="*/ 906324 h 1861301"/>
                    <a:gd name="connsiteX7" fmla="*/ 1672312 w 4090988"/>
                    <a:gd name="connsiteY7" fmla="*/ 794308 h 1861301"/>
                    <a:gd name="connsiteX8" fmla="*/ 2186280 w 4090988"/>
                    <a:gd name="connsiteY8" fmla="*/ 754306 h 1861301"/>
                    <a:gd name="connsiteX9" fmla="*/ 2466888 w 4090988"/>
                    <a:gd name="connsiteY9" fmla="*/ 689534 h 1861301"/>
                    <a:gd name="connsiteX10" fmla="*/ 2700822 w 4090988"/>
                    <a:gd name="connsiteY10" fmla="*/ 553522 h 1861301"/>
                    <a:gd name="connsiteX11" fmla="*/ 2910184 w 4090988"/>
                    <a:gd name="connsiteY11" fmla="*/ 346445 h 1861301"/>
                    <a:gd name="connsiteX12" fmla="*/ 3322803 w 4090988"/>
                    <a:gd name="connsiteY12" fmla="*/ 19172 h 1861301"/>
                    <a:gd name="connsiteX13" fmla="*/ 3687037 w 4090988"/>
                    <a:gd name="connsiteY13" fmla="*/ 27358 h 1861301"/>
                    <a:gd name="connsiteX14" fmla="*/ 4090988 w 4090988"/>
                    <a:gd name="connsiteY14" fmla="*/ 399214 h 1861301"/>
                    <a:gd name="connsiteX15" fmla="*/ 4019551 w 4090988"/>
                    <a:gd name="connsiteY15" fmla="*/ 518278 h 1861301"/>
                    <a:gd name="connsiteX16" fmla="*/ 3614737 w 4090988"/>
                    <a:gd name="connsiteY16" fmla="*/ 365877 h 1861301"/>
                    <a:gd name="connsiteX17" fmla="*/ 3595687 w 4090988"/>
                    <a:gd name="connsiteY17" fmla="*/ 451603 h 1861301"/>
                    <a:gd name="connsiteX18" fmla="*/ 3612174 w 4090988"/>
                    <a:gd name="connsiteY18" fmla="*/ 562470 h 1861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090988" h="1861301">
                      <a:moveTo>
                        <a:pt x="3597885" y="538658"/>
                      </a:moveTo>
                      <a:cubicBezTo>
                        <a:pt x="3553863" y="551930"/>
                        <a:pt x="4049285" y="1408292"/>
                        <a:pt x="3438525" y="1608889"/>
                      </a:cubicBezTo>
                      <a:cubicBezTo>
                        <a:pt x="2827765" y="1809486"/>
                        <a:pt x="562769" y="1827170"/>
                        <a:pt x="0" y="1861301"/>
                      </a:cubicBezTo>
                      <a:cubicBezTo>
                        <a:pt x="3968" y="1466807"/>
                        <a:pt x="19476" y="1238781"/>
                        <a:pt x="9525" y="961190"/>
                      </a:cubicBezTo>
                      <a:cubicBezTo>
                        <a:pt x="151973" y="897912"/>
                        <a:pt x="240371" y="670200"/>
                        <a:pt x="380532" y="682868"/>
                      </a:cubicBezTo>
                      <a:cubicBezTo>
                        <a:pt x="520693" y="695536"/>
                        <a:pt x="725077" y="999953"/>
                        <a:pt x="850489" y="1037196"/>
                      </a:cubicBezTo>
                      <a:cubicBezTo>
                        <a:pt x="975901" y="1074439"/>
                        <a:pt x="996036" y="946805"/>
                        <a:pt x="1133006" y="906324"/>
                      </a:cubicBezTo>
                      <a:cubicBezTo>
                        <a:pt x="1269977" y="865843"/>
                        <a:pt x="1496766" y="819644"/>
                        <a:pt x="1672312" y="794308"/>
                      </a:cubicBezTo>
                      <a:cubicBezTo>
                        <a:pt x="1847858" y="768972"/>
                        <a:pt x="2053851" y="771768"/>
                        <a:pt x="2186280" y="754306"/>
                      </a:cubicBezTo>
                      <a:cubicBezTo>
                        <a:pt x="2318709" y="736844"/>
                        <a:pt x="2381131" y="722998"/>
                        <a:pt x="2466888" y="689534"/>
                      </a:cubicBezTo>
                      <a:cubicBezTo>
                        <a:pt x="2552645" y="656070"/>
                        <a:pt x="2626939" y="610703"/>
                        <a:pt x="2700822" y="553522"/>
                      </a:cubicBezTo>
                      <a:cubicBezTo>
                        <a:pt x="2774705" y="496341"/>
                        <a:pt x="2806521" y="435503"/>
                        <a:pt x="2910184" y="346445"/>
                      </a:cubicBezTo>
                      <a:cubicBezTo>
                        <a:pt x="3013848" y="257387"/>
                        <a:pt x="3193328" y="72353"/>
                        <a:pt x="3322803" y="19172"/>
                      </a:cubicBezTo>
                      <a:cubicBezTo>
                        <a:pt x="3452278" y="-34009"/>
                        <a:pt x="3554848" y="41868"/>
                        <a:pt x="3687037" y="27358"/>
                      </a:cubicBezTo>
                      <a:cubicBezTo>
                        <a:pt x="3881139" y="60473"/>
                        <a:pt x="4042142" y="338317"/>
                        <a:pt x="4090988" y="399214"/>
                      </a:cubicBezTo>
                      <a:cubicBezTo>
                        <a:pt x="4063634" y="469636"/>
                        <a:pt x="4045745" y="463509"/>
                        <a:pt x="4019551" y="518278"/>
                      </a:cubicBezTo>
                      <a:cubicBezTo>
                        <a:pt x="3931444" y="492084"/>
                        <a:pt x="3678237" y="374608"/>
                        <a:pt x="3614737" y="365877"/>
                      </a:cubicBezTo>
                      <a:cubicBezTo>
                        <a:pt x="3551237" y="357146"/>
                        <a:pt x="3623102" y="424394"/>
                        <a:pt x="3595687" y="451603"/>
                      </a:cubicBezTo>
                      <a:cubicBezTo>
                        <a:pt x="3568272" y="478812"/>
                        <a:pt x="3629270" y="543198"/>
                        <a:pt x="3612174" y="562470"/>
                      </a:cubicBezTo>
                    </a:path>
                  </a:pathLst>
                </a:custGeom>
                <a:solidFill>
                  <a:srgbClr val="00B0F0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400" dirty="0"/>
                </a:p>
              </p:txBody>
            </p:sp>
            <p:sp>
              <p:nvSpPr>
                <p:cNvPr id="81" name="フリーフォーム: 図形 80">
                  <a:extLst>
                    <a:ext uri="{FF2B5EF4-FFF2-40B4-BE49-F238E27FC236}">
                      <a16:creationId xmlns:a16="http://schemas.microsoft.com/office/drawing/2014/main" id="{4CC51FDE-ABC1-1B2D-909D-470C3D60F0B4}"/>
                    </a:ext>
                  </a:extLst>
                </p:cNvPr>
                <p:cNvSpPr/>
                <p:nvPr/>
              </p:nvSpPr>
              <p:spPr>
                <a:xfrm>
                  <a:off x="1688123" y="3622431"/>
                  <a:ext cx="4264620" cy="861646"/>
                </a:xfrm>
                <a:custGeom>
                  <a:avLst/>
                  <a:gdLst>
                    <a:gd name="connsiteX0" fmla="*/ 0 w 4317024"/>
                    <a:gd name="connsiteY0" fmla="*/ 597877 h 861646"/>
                    <a:gd name="connsiteX1" fmla="*/ 17585 w 4317024"/>
                    <a:gd name="connsiteY1" fmla="*/ 861646 h 861646"/>
                    <a:gd name="connsiteX2" fmla="*/ 4281854 w 4317024"/>
                    <a:gd name="connsiteY2" fmla="*/ 852854 h 861646"/>
                    <a:gd name="connsiteX3" fmla="*/ 4317024 w 4317024"/>
                    <a:gd name="connsiteY3" fmla="*/ 43961 h 861646"/>
                    <a:gd name="connsiteX4" fmla="*/ 3314700 w 4317024"/>
                    <a:gd name="connsiteY4" fmla="*/ 0 h 861646"/>
                    <a:gd name="connsiteX5" fmla="*/ 2584939 w 4317024"/>
                    <a:gd name="connsiteY5" fmla="*/ 158261 h 861646"/>
                    <a:gd name="connsiteX6" fmla="*/ 1872762 w 4317024"/>
                    <a:gd name="connsiteY6" fmla="*/ 316523 h 861646"/>
                    <a:gd name="connsiteX7" fmla="*/ 1389185 w 4317024"/>
                    <a:gd name="connsiteY7" fmla="*/ 545123 h 861646"/>
                    <a:gd name="connsiteX8" fmla="*/ 61547 w 4317024"/>
                    <a:gd name="connsiteY8" fmla="*/ 641838 h 861646"/>
                    <a:gd name="connsiteX9" fmla="*/ 0 w 4317024"/>
                    <a:gd name="connsiteY9" fmla="*/ 597877 h 861646"/>
                    <a:gd name="connsiteX0" fmla="*/ 0 w 4317024"/>
                    <a:gd name="connsiteY0" fmla="*/ 597877 h 861646"/>
                    <a:gd name="connsiteX1" fmla="*/ 17585 w 4317024"/>
                    <a:gd name="connsiteY1" fmla="*/ 861646 h 861646"/>
                    <a:gd name="connsiteX2" fmla="*/ 4281854 w 4317024"/>
                    <a:gd name="connsiteY2" fmla="*/ 852854 h 861646"/>
                    <a:gd name="connsiteX3" fmla="*/ 4317024 w 4317024"/>
                    <a:gd name="connsiteY3" fmla="*/ 43961 h 861646"/>
                    <a:gd name="connsiteX4" fmla="*/ 3314700 w 4317024"/>
                    <a:gd name="connsiteY4" fmla="*/ 0 h 861646"/>
                    <a:gd name="connsiteX5" fmla="*/ 2637692 w 4317024"/>
                    <a:gd name="connsiteY5" fmla="*/ 105507 h 861646"/>
                    <a:gd name="connsiteX6" fmla="*/ 1872762 w 4317024"/>
                    <a:gd name="connsiteY6" fmla="*/ 316523 h 861646"/>
                    <a:gd name="connsiteX7" fmla="*/ 1389185 w 4317024"/>
                    <a:gd name="connsiteY7" fmla="*/ 545123 h 861646"/>
                    <a:gd name="connsiteX8" fmla="*/ 61547 w 4317024"/>
                    <a:gd name="connsiteY8" fmla="*/ 641838 h 861646"/>
                    <a:gd name="connsiteX9" fmla="*/ 0 w 4317024"/>
                    <a:gd name="connsiteY9" fmla="*/ 597877 h 861646"/>
                    <a:gd name="connsiteX0" fmla="*/ 0 w 4317024"/>
                    <a:gd name="connsiteY0" fmla="*/ 597877 h 861646"/>
                    <a:gd name="connsiteX1" fmla="*/ 17585 w 4317024"/>
                    <a:gd name="connsiteY1" fmla="*/ 861646 h 861646"/>
                    <a:gd name="connsiteX2" fmla="*/ 4281854 w 4317024"/>
                    <a:gd name="connsiteY2" fmla="*/ 852854 h 861646"/>
                    <a:gd name="connsiteX3" fmla="*/ 4317024 w 4317024"/>
                    <a:gd name="connsiteY3" fmla="*/ 43961 h 861646"/>
                    <a:gd name="connsiteX4" fmla="*/ 3314700 w 4317024"/>
                    <a:gd name="connsiteY4" fmla="*/ 0 h 861646"/>
                    <a:gd name="connsiteX5" fmla="*/ 2637692 w 4317024"/>
                    <a:gd name="connsiteY5" fmla="*/ 105507 h 861646"/>
                    <a:gd name="connsiteX6" fmla="*/ 1899139 w 4317024"/>
                    <a:gd name="connsiteY6" fmla="*/ 272561 h 861646"/>
                    <a:gd name="connsiteX7" fmla="*/ 1389185 w 4317024"/>
                    <a:gd name="connsiteY7" fmla="*/ 545123 h 861646"/>
                    <a:gd name="connsiteX8" fmla="*/ 61547 w 4317024"/>
                    <a:gd name="connsiteY8" fmla="*/ 641838 h 861646"/>
                    <a:gd name="connsiteX9" fmla="*/ 0 w 4317024"/>
                    <a:gd name="connsiteY9" fmla="*/ 597877 h 861646"/>
                    <a:gd name="connsiteX0" fmla="*/ 0 w 4317024"/>
                    <a:gd name="connsiteY0" fmla="*/ 597877 h 861646"/>
                    <a:gd name="connsiteX1" fmla="*/ 17585 w 4317024"/>
                    <a:gd name="connsiteY1" fmla="*/ 861646 h 861646"/>
                    <a:gd name="connsiteX2" fmla="*/ 4281854 w 4317024"/>
                    <a:gd name="connsiteY2" fmla="*/ 852854 h 861646"/>
                    <a:gd name="connsiteX3" fmla="*/ 4317024 w 4317024"/>
                    <a:gd name="connsiteY3" fmla="*/ 43961 h 861646"/>
                    <a:gd name="connsiteX4" fmla="*/ 3314700 w 4317024"/>
                    <a:gd name="connsiteY4" fmla="*/ 0 h 861646"/>
                    <a:gd name="connsiteX5" fmla="*/ 2637692 w 4317024"/>
                    <a:gd name="connsiteY5" fmla="*/ 105507 h 861646"/>
                    <a:gd name="connsiteX6" fmla="*/ 1899139 w 4317024"/>
                    <a:gd name="connsiteY6" fmla="*/ 272561 h 861646"/>
                    <a:gd name="connsiteX7" fmla="*/ 1459523 w 4317024"/>
                    <a:gd name="connsiteY7" fmla="*/ 474784 h 861646"/>
                    <a:gd name="connsiteX8" fmla="*/ 61547 w 4317024"/>
                    <a:gd name="connsiteY8" fmla="*/ 641838 h 861646"/>
                    <a:gd name="connsiteX9" fmla="*/ 0 w 4317024"/>
                    <a:gd name="connsiteY9" fmla="*/ 597877 h 861646"/>
                    <a:gd name="connsiteX0" fmla="*/ 0 w 4317024"/>
                    <a:gd name="connsiteY0" fmla="*/ 597877 h 861646"/>
                    <a:gd name="connsiteX1" fmla="*/ 17585 w 4317024"/>
                    <a:gd name="connsiteY1" fmla="*/ 861646 h 861646"/>
                    <a:gd name="connsiteX2" fmla="*/ 4281854 w 4317024"/>
                    <a:gd name="connsiteY2" fmla="*/ 852854 h 861646"/>
                    <a:gd name="connsiteX3" fmla="*/ 4317024 w 4317024"/>
                    <a:gd name="connsiteY3" fmla="*/ 43961 h 861646"/>
                    <a:gd name="connsiteX4" fmla="*/ 3314700 w 4317024"/>
                    <a:gd name="connsiteY4" fmla="*/ 0 h 861646"/>
                    <a:gd name="connsiteX5" fmla="*/ 2637692 w 4317024"/>
                    <a:gd name="connsiteY5" fmla="*/ 105507 h 861646"/>
                    <a:gd name="connsiteX6" fmla="*/ 1899139 w 4317024"/>
                    <a:gd name="connsiteY6" fmla="*/ 272561 h 861646"/>
                    <a:gd name="connsiteX7" fmla="*/ 1459523 w 4317024"/>
                    <a:gd name="connsiteY7" fmla="*/ 474784 h 861646"/>
                    <a:gd name="connsiteX8" fmla="*/ 0 w 4317024"/>
                    <a:gd name="connsiteY8" fmla="*/ 597877 h 861646"/>
                    <a:gd name="connsiteX0" fmla="*/ 0 w 4317024"/>
                    <a:gd name="connsiteY0" fmla="*/ 597877 h 861646"/>
                    <a:gd name="connsiteX1" fmla="*/ 17585 w 4317024"/>
                    <a:gd name="connsiteY1" fmla="*/ 861646 h 861646"/>
                    <a:gd name="connsiteX2" fmla="*/ 4281854 w 4317024"/>
                    <a:gd name="connsiteY2" fmla="*/ 852854 h 861646"/>
                    <a:gd name="connsiteX3" fmla="*/ 4317024 w 4317024"/>
                    <a:gd name="connsiteY3" fmla="*/ 43961 h 861646"/>
                    <a:gd name="connsiteX4" fmla="*/ 3314700 w 4317024"/>
                    <a:gd name="connsiteY4" fmla="*/ 0 h 861646"/>
                    <a:gd name="connsiteX5" fmla="*/ 2637692 w 4317024"/>
                    <a:gd name="connsiteY5" fmla="*/ 105507 h 861646"/>
                    <a:gd name="connsiteX6" fmla="*/ 1899139 w 4317024"/>
                    <a:gd name="connsiteY6" fmla="*/ 272561 h 861646"/>
                    <a:gd name="connsiteX7" fmla="*/ 1459523 w 4317024"/>
                    <a:gd name="connsiteY7" fmla="*/ 474784 h 861646"/>
                    <a:gd name="connsiteX8" fmla="*/ 0 w 4317024"/>
                    <a:gd name="connsiteY8" fmla="*/ 597877 h 861646"/>
                    <a:gd name="connsiteX0" fmla="*/ 0 w 4305118"/>
                    <a:gd name="connsiteY0" fmla="*/ 605021 h 861646"/>
                    <a:gd name="connsiteX1" fmla="*/ 5679 w 4305118"/>
                    <a:gd name="connsiteY1" fmla="*/ 861646 h 861646"/>
                    <a:gd name="connsiteX2" fmla="*/ 4269948 w 4305118"/>
                    <a:gd name="connsiteY2" fmla="*/ 852854 h 861646"/>
                    <a:gd name="connsiteX3" fmla="*/ 4305118 w 4305118"/>
                    <a:gd name="connsiteY3" fmla="*/ 43961 h 861646"/>
                    <a:gd name="connsiteX4" fmla="*/ 3302794 w 4305118"/>
                    <a:gd name="connsiteY4" fmla="*/ 0 h 861646"/>
                    <a:gd name="connsiteX5" fmla="*/ 2625786 w 4305118"/>
                    <a:gd name="connsiteY5" fmla="*/ 105507 h 861646"/>
                    <a:gd name="connsiteX6" fmla="*/ 1887233 w 4305118"/>
                    <a:gd name="connsiteY6" fmla="*/ 272561 h 861646"/>
                    <a:gd name="connsiteX7" fmla="*/ 1447617 w 4305118"/>
                    <a:gd name="connsiteY7" fmla="*/ 474784 h 861646"/>
                    <a:gd name="connsiteX8" fmla="*/ 0 w 4305118"/>
                    <a:gd name="connsiteY8" fmla="*/ 605021 h 861646"/>
                    <a:gd name="connsiteX0" fmla="*/ 3846 w 4299439"/>
                    <a:gd name="connsiteY0" fmla="*/ 605021 h 861646"/>
                    <a:gd name="connsiteX1" fmla="*/ 0 w 4299439"/>
                    <a:gd name="connsiteY1" fmla="*/ 861646 h 861646"/>
                    <a:gd name="connsiteX2" fmla="*/ 4264269 w 4299439"/>
                    <a:gd name="connsiteY2" fmla="*/ 852854 h 861646"/>
                    <a:gd name="connsiteX3" fmla="*/ 4299439 w 4299439"/>
                    <a:gd name="connsiteY3" fmla="*/ 43961 h 861646"/>
                    <a:gd name="connsiteX4" fmla="*/ 3297115 w 4299439"/>
                    <a:gd name="connsiteY4" fmla="*/ 0 h 861646"/>
                    <a:gd name="connsiteX5" fmla="*/ 2620107 w 4299439"/>
                    <a:gd name="connsiteY5" fmla="*/ 105507 h 861646"/>
                    <a:gd name="connsiteX6" fmla="*/ 1881554 w 4299439"/>
                    <a:gd name="connsiteY6" fmla="*/ 272561 h 861646"/>
                    <a:gd name="connsiteX7" fmla="*/ 1441938 w 4299439"/>
                    <a:gd name="connsiteY7" fmla="*/ 474784 h 861646"/>
                    <a:gd name="connsiteX8" fmla="*/ 3846 w 4299439"/>
                    <a:gd name="connsiteY8" fmla="*/ 605021 h 861646"/>
                    <a:gd name="connsiteX0" fmla="*/ 3846 w 4264269"/>
                    <a:gd name="connsiteY0" fmla="*/ 605021 h 861646"/>
                    <a:gd name="connsiteX1" fmla="*/ 0 w 4264269"/>
                    <a:gd name="connsiteY1" fmla="*/ 861646 h 861646"/>
                    <a:gd name="connsiteX2" fmla="*/ 4264269 w 4264269"/>
                    <a:gd name="connsiteY2" fmla="*/ 852854 h 861646"/>
                    <a:gd name="connsiteX3" fmla="*/ 4263720 w 4264269"/>
                    <a:gd name="connsiteY3" fmla="*/ 46342 h 861646"/>
                    <a:gd name="connsiteX4" fmla="*/ 3297115 w 4264269"/>
                    <a:gd name="connsiteY4" fmla="*/ 0 h 861646"/>
                    <a:gd name="connsiteX5" fmla="*/ 2620107 w 4264269"/>
                    <a:gd name="connsiteY5" fmla="*/ 105507 h 861646"/>
                    <a:gd name="connsiteX6" fmla="*/ 1881554 w 4264269"/>
                    <a:gd name="connsiteY6" fmla="*/ 272561 h 861646"/>
                    <a:gd name="connsiteX7" fmla="*/ 1441938 w 4264269"/>
                    <a:gd name="connsiteY7" fmla="*/ 474784 h 861646"/>
                    <a:gd name="connsiteX8" fmla="*/ 3846 w 4264269"/>
                    <a:gd name="connsiteY8" fmla="*/ 605021 h 861646"/>
                    <a:gd name="connsiteX0" fmla="*/ 3846 w 4275627"/>
                    <a:gd name="connsiteY0" fmla="*/ 605021 h 861646"/>
                    <a:gd name="connsiteX1" fmla="*/ 0 w 4275627"/>
                    <a:gd name="connsiteY1" fmla="*/ 861646 h 861646"/>
                    <a:gd name="connsiteX2" fmla="*/ 4264269 w 4275627"/>
                    <a:gd name="connsiteY2" fmla="*/ 852854 h 861646"/>
                    <a:gd name="connsiteX3" fmla="*/ 4275627 w 4275627"/>
                    <a:gd name="connsiteY3" fmla="*/ 46342 h 861646"/>
                    <a:gd name="connsiteX4" fmla="*/ 3297115 w 4275627"/>
                    <a:gd name="connsiteY4" fmla="*/ 0 h 861646"/>
                    <a:gd name="connsiteX5" fmla="*/ 2620107 w 4275627"/>
                    <a:gd name="connsiteY5" fmla="*/ 105507 h 861646"/>
                    <a:gd name="connsiteX6" fmla="*/ 1881554 w 4275627"/>
                    <a:gd name="connsiteY6" fmla="*/ 272561 h 861646"/>
                    <a:gd name="connsiteX7" fmla="*/ 1441938 w 4275627"/>
                    <a:gd name="connsiteY7" fmla="*/ 474784 h 861646"/>
                    <a:gd name="connsiteX8" fmla="*/ 3846 w 4275627"/>
                    <a:gd name="connsiteY8" fmla="*/ 605021 h 861646"/>
                    <a:gd name="connsiteX0" fmla="*/ 3846 w 4268483"/>
                    <a:gd name="connsiteY0" fmla="*/ 605021 h 861646"/>
                    <a:gd name="connsiteX1" fmla="*/ 0 w 4268483"/>
                    <a:gd name="connsiteY1" fmla="*/ 861646 h 861646"/>
                    <a:gd name="connsiteX2" fmla="*/ 4264269 w 4268483"/>
                    <a:gd name="connsiteY2" fmla="*/ 852854 h 861646"/>
                    <a:gd name="connsiteX3" fmla="*/ 4268483 w 4268483"/>
                    <a:gd name="connsiteY3" fmla="*/ 41579 h 861646"/>
                    <a:gd name="connsiteX4" fmla="*/ 3297115 w 4268483"/>
                    <a:gd name="connsiteY4" fmla="*/ 0 h 861646"/>
                    <a:gd name="connsiteX5" fmla="*/ 2620107 w 4268483"/>
                    <a:gd name="connsiteY5" fmla="*/ 105507 h 861646"/>
                    <a:gd name="connsiteX6" fmla="*/ 1881554 w 4268483"/>
                    <a:gd name="connsiteY6" fmla="*/ 272561 h 861646"/>
                    <a:gd name="connsiteX7" fmla="*/ 1441938 w 4268483"/>
                    <a:gd name="connsiteY7" fmla="*/ 474784 h 861646"/>
                    <a:gd name="connsiteX8" fmla="*/ 3846 w 4268483"/>
                    <a:gd name="connsiteY8" fmla="*/ 605021 h 861646"/>
                    <a:gd name="connsiteX0" fmla="*/ 3846 w 4264620"/>
                    <a:gd name="connsiteY0" fmla="*/ 605021 h 861646"/>
                    <a:gd name="connsiteX1" fmla="*/ 0 w 4264620"/>
                    <a:gd name="connsiteY1" fmla="*/ 861646 h 861646"/>
                    <a:gd name="connsiteX2" fmla="*/ 4264269 w 4264620"/>
                    <a:gd name="connsiteY2" fmla="*/ 852854 h 861646"/>
                    <a:gd name="connsiteX3" fmla="*/ 4263721 w 4264620"/>
                    <a:gd name="connsiteY3" fmla="*/ 41579 h 861646"/>
                    <a:gd name="connsiteX4" fmla="*/ 3297115 w 4264620"/>
                    <a:gd name="connsiteY4" fmla="*/ 0 h 861646"/>
                    <a:gd name="connsiteX5" fmla="*/ 2620107 w 4264620"/>
                    <a:gd name="connsiteY5" fmla="*/ 105507 h 861646"/>
                    <a:gd name="connsiteX6" fmla="*/ 1881554 w 4264620"/>
                    <a:gd name="connsiteY6" fmla="*/ 272561 h 861646"/>
                    <a:gd name="connsiteX7" fmla="*/ 1441938 w 4264620"/>
                    <a:gd name="connsiteY7" fmla="*/ 474784 h 861646"/>
                    <a:gd name="connsiteX8" fmla="*/ 3846 w 4264620"/>
                    <a:gd name="connsiteY8" fmla="*/ 605021 h 861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64620" h="861646">
                      <a:moveTo>
                        <a:pt x="3846" y="605021"/>
                      </a:moveTo>
                      <a:lnTo>
                        <a:pt x="0" y="861646"/>
                      </a:lnTo>
                      <a:lnTo>
                        <a:pt x="4264269" y="852854"/>
                      </a:lnTo>
                      <a:cubicBezTo>
                        <a:pt x="4265674" y="582429"/>
                        <a:pt x="4262316" y="312004"/>
                        <a:pt x="4263721" y="41579"/>
                      </a:cubicBezTo>
                      <a:lnTo>
                        <a:pt x="3297115" y="0"/>
                      </a:lnTo>
                      <a:lnTo>
                        <a:pt x="2620107" y="105507"/>
                      </a:lnTo>
                      <a:lnTo>
                        <a:pt x="1881554" y="272561"/>
                      </a:lnTo>
                      <a:lnTo>
                        <a:pt x="1441938" y="474784"/>
                      </a:lnTo>
                      <a:lnTo>
                        <a:pt x="3846" y="605021"/>
                      </a:ln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400"/>
                </a:p>
              </p:txBody>
            </p:sp>
            <p:sp>
              <p:nvSpPr>
                <p:cNvPr id="82" name="フリーフォーム: 図形 81">
                  <a:extLst>
                    <a:ext uri="{FF2B5EF4-FFF2-40B4-BE49-F238E27FC236}">
                      <a16:creationId xmlns:a16="http://schemas.microsoft.com/office/drawing/2014/main" id="{1F94E9FD-F491-7FF7-C668-08296574924D}"/>
                    </a:ext>
                  </a:extLst>
                </p:cNvPr>
                <p:cNvSpPr/>
                <p:nvPr/>
              </p:nvSpPr>
              <p:spPr>
                <a:xfrm>
                  <a:off x="5148263" y="2728913"/>
                  <a:ext cx="657225" cy="933450"/>
                </a:xfrm>
                <a:custGeom>
                  <a:avLst/>
                  <a:gdLst>
                    <a:gd name="connsiteX0" fmla="*/ 0 w 657225"/>
                    <a:gd name="connsiteY0" fmla="*/ 890587 h 933450"/>
                    <a:gd name="connsiteX1" fmla="*/ 28575 w 657225"/>
                    <a:gd name="connsiteY1" fmla="*/ 776287 h 933450"/>
                    <a:gd name="connsiteX2" fmla="*/ 57150 w 657225"/>
                    <a:gd name="connsiteY2" fmla="*/ 538162 h 933450"/>
                    <a:gd name="connsiteX3" fmla="*/ 61912 w 657225"/>
                    <a:gd name="connsiteY3" fmla="*/ 123825 h 933450"/>
                    <a:gd name="connsiteX4" fmla="*/ 14287 w 657225"/>
                    <a:gd name="connsiteY4" fmla="*/ 9525 h 933450"/>
                    <a:gd name="connsiteX5" fmla="*/ 166687 w 657225"/>
                    <a:gd name="connsiteY5" fmla="*/ 0 h 933450"/>
                    <a:gd name="connsiteX6" fmla="*/ 238125 w 657225"/>
                    <a:gd name="connsiteY6" fmla="*/ 323850 h 933450"/>
                    <a:gd name="connsiteX7" fmla="*/ 371475 w 657225"/>
                    <a:gd name="connsiteY7" fmla="*/ 319087 h 933450"/>
                    <a:gd name="connsiteX8" fmla="*/ 657225 w 657225"/>
                    <a:gd name="connsiteY8" fmla="*/ 933450 h 933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7225" h="933450">
                      <a:moveTo>
                        <a:pt x="0" y="890587"/>
                      </a:moveTo>
                      <a:lnTo>
                        <a:pt x="28575" y="776287"/>
                      </a:lnTo>
                      <a:lnTo>
                        <a:pt x="57150" y="538162"/>
                      </a:lnTo>
                      <a:cubicBezTo>
                        <a:pt x="58737" y="400050"/>
                        <a:pt x="60325" y="261937"/>
                        <a:pt x="61912" y="123825"/>
                      </a:cubicBezTo>
                      <a:lnTo>
                        <a:pt x="14287" y="9525"/>
                      </a:lnTo>
                      <a:lnTo>
                        <a:pt x="166687" y="0"/>
                      </a:lnTo>
                      <a:lnTo>
                        <a:pt x="238125" y="323850"/>
                      </a:lnTo>
                      <a:lnTo>
                        <a:pt x="371475" y="319087"/>
                      </a:lnTo>
                      <a:lnTo>
                        <a:pt x="657225" y="933450"/>
                      </a:lnTo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400"/>
                </a:p>
              </p:txBody>
            </p:sp>
          </p:grpSp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3758E193-9BC3-703D-A170-7CDC1BCD7BD7}"/>
                  </a:ext>
                </a:extLst>
              </p:cNvPr>
              <p:cNvSpPr txBox="1"/>
              <p:nvPr/>
            </p:nvSpPr>
            <p:spPr>
              <a:xfrm>
                <a:off x="1412923" y="2485890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400" dirty="0"/>
                  <a:t>海</a:t>
                </a:r>
              </a:p>
            </p:txBody>
          </p:sp>
          <p:sp>
            <p:nvSpPr>
              <p:cNvPr id="76" name="テキスト ボックス 75">
                <a:extLst>
                  <a:ext uri="{FF2B5EF4-FFF2-40B4-BE49-F238E27FC236}">
                    <a16:creationId xmlns:a16="http://schemas.microsoft.com/office/drawing/2014/main" id="{19D59D83-4E0E-9BBB-6BAA-E98C4888A991}"/>
                  </a:ext>
                </a:extLst>
              </p:cNvPr>
              <p:cNvSpPr txBox="1"/>
              <p:nvPr/>
            </p:nvSpPr>
            <p:spPr>
              <a:xfrm>
                <a:off x="1412923" y="1731443"/>
                <a:ext cx="8002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400" dirty="0"/>
                  <a:t>津波</a:t>
                </a:r>
              </a:p>
            </p:txBody>
          </p:sp>
          <p:sp>
            <p:nvSpPr>
              <p:cNvPr id="77" name="矢印: 右 76">
                <a:extLst>
                  <a:ext uri="{FF2B5EF4-FFF2-40B4-BE49-F238E27FC236}">
                    <a16:creationId xmlns:a16="http://schemas.microsoft.com/office/drawing/2014/main" id="{3F67EF5B-5DBE-C583-507C-9363EFC97B19}"/>
                  </a:ext>
                </a:extLst>
              </p:cNvPr>
              <p:cNvSpPr/>
              <p:nvPr/>
            </p:nvSpPr>
            <p:spPr>
              <a:xfrm>
                <a:off x="1317759" y="2055214"/>
                <a:ext cx="756387" cy="207837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/>
              </a:p>
            </p:txBody>
          </p:sp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E746E8CB-EB8E-2008-B6D3-975C77191726}"/>
                  </a:ext>
                </a:extLst>
              </p:cNvPr>
              <p:cNvSpPr txBox="1"/>
              <p:nvPr/>
            </p:nvSpPr>
            <p:spPr>
              <a:xfrm>
                <a:off x="2640207" y="2372864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400" dirty="0"/>
                  <a:t>堤</a:t>
                </a:r>
              </a:p>
            </p:txBody>
          </p:sp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7EF6ABEF-271B-2384-CBC1-C3C8D51D1846}"/>
                  </a:ext>
                </a:extLst>
              </p:cNvPr>
              <p:cNvSpPr txBox="1"/>
              <p:nvPr/>
            </p:nvSpPr>
            <p:spPr>
              <a:xfrm>
                <a:off x="422935" y="2669675"/>
                <a:ext cx="11079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400" dirty="0"/>
                  <a:t>震源域</a:t>
                </a:r>
              </a:p>
            </p:txBody>
          </p:sp>
        </p:grpSp>
        <p:sp>
          <p:nvSpPr>
            <p:cNvPr id="73" name="フリーフォーム: 図形 72">
              <a:extLst>
                <a:ext uri="{FF2B5EF4-FFF2-40B4-BE49-F238E27FC236}">
                  <a16:creationId xmlns:a16="http://schemas.microsoft.com/office/drawing/2014/main" id="{6698C2A6-A7CE-9FBE-6E15-B3BD896791E0}"/>
                </a:ext>
              </a:extLst>
            </p:cNvPr>
            <p:cNvSpPr/>
            <p:nvPr/>
          </p:nvSpPr>
          <p:spPr>
            <a:xfrm>
              <a:off x="4465350" y="2977060"/>
              <a:ext cx="464820" cy="144780"/>
            </a:xfrm>
            <a:custGeom>
              <a:avLst/>
              <a:gdLst>
                <a:gd name="connsiteX0" fmla="*/ 15240 w 464820"/>
                <a:gd name="connsiteY0" fmla="*/ 38100 h 144780"/>
                <a:gd name="connsiteX1" fmla="*/ 464820 w 464820"/>
                <a:gd name="connsiteY1" fmla="*/ 0 h 144780"/>
                <a:gd name="connsiteX2" fmla="*/ 403860 w 464820"/>
                <a:gd name="connsiteY2" fmla="*/ 114300 h 144780"/>
                <a:gd name="connsiteX3" fmla="*/ 0 w 464820"/>
                <a:gd name="connsiteY3" fmla="*/ 144780 h 144780"/>
                <a:gd name="connsiteX4" fmla="*/ 15240 w 464820"/>
                <a:gd name="connsiteY4" fmla="*/ 38100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820" h="144780">
                  <a:moveTo>
                    <a:pt x="15240" y="38100"/>
                  </a:moveTo>
                  <a:lnTo>
                    <a:pt x="464820" y="0"/>
                  </a:lnTo>
                  <a:lnTo>
                    <a:pt x="403860" y="114300"/>
                  </a:lnTo>
                  <a:lnTo>
                    <a:pt x="0" y="144780"/>
                  </a:lnTo>
                  <a:lnTo>
                    <a:pt x="15240" y="38100"/>
                  </a:lnTo>
                  <a:close/>
                </a:path>
              </a:pathLst>
            </a:cu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</p:grpSp>
      <p:sp>
        <p:nvSpPr>
          <p:cNvPr id="83" name="サブタイトル 2">
            <a:extLst>
              <a:ext uri="{FF2B5EF4-FFF2-40B4-BE49-F238E27FC236}">
                <a16:creationId xmlns:a16="http://schemas.microsoft.com/office/drawing/2014/main" id="{0D6E46A7-DBCA-8DFD-822E-9EFD41F99243}"/>
              </a:ext>
            </a:extLst>
          </p:cNvPr>
          <p:cNvSpPr txBox="1">
            <a:spLocks/>
          </p:cNvSpPr>
          <p:nvPr/>
        </p:nvSpPr>
        <p:spPr>
          <a:xfrm>
            <a:off x="989198" y="4123677"/>
            <a:ext cx="1317550" cy="716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高潮</a:t>
            </a:r>
            <a:endParaRPr lang="en-US" altLang="ja-JP" sz="28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84" name="サブタイトル 2">
            <a:extLst>
              <a:ext uri="{FF2B5EF4-FFF2-40B4-BE49-F238E27FC236}">
                <a16:creationId xmlns:a16="http://schemas.microsoft.com/office/drawing/2014/main" id="{A73F1397-BCDE-90FD-6F87-27D7AE3055A8}"/>
              </a:ext>
            </a:extLst>
          </p:cNvPr>
          <p:cNvSpPr txBox="1">
            <a:spLocks/>
          </p:cNvSpPr>
          <p:nvPr/>
        </p:nvSpPr>
        <p:spPr>
          <a:xfrm>
            <a:off x="5184641" y="4141398"/>
            <a:ext cx="1317550" cy="716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津波</a:t>
            </a:r>
            <a:endParaRPr lang="en-US" altLang="ja-JP" sz="28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B5C2DFE0-78C6-C373-979B-20197B8259EB}"/>
              </a:ext>
            </a:extLst>
          </p:cNvPr>
          <p:cNvCxnSpPr/>
          <p:nvPr/>
        </p:nvCxnSpPr>
        <p:spPr>
          <a:xfrm>
            <a:off x="974029" y="4029858"/>
            <a:ext cx="79184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0D3E4C23-CC3F-D262-8F4D-C78914A84234}"/>
              </a:ext>
            </a:extLst>
          </p:cNvPr>
          <p:cNvCxnSpPr>
            <a:cxnSpLocks/>
          </p:cNvCxnSpPr>
          <p:nvPr/>
        </p:nvCxnSpPr>
        <p:spPr>
          <a:xfrm>
            <a:off x="4681434" y="691346"/>
            <a:ext cx="0" cy="61666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893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4"/>
          <p:cNvSpPr txBox="1">
            <a:spLocks/>
          </p:cNvSpPr>
          <p:nvPr/>
        </p:nvSpPr>
        <p:spPr>
          <a:xfrm>
            <a:off x="272567" y="422"/>
            <a:ext cx="2931281" cy="62026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solidFill>
                  <a:schemeClr val="bg1"/>
                </a:solidFill>
              </a:rPr>
              <a:t>伊勢湾台風当時　　　　　　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2567" y="619597"/>
            <a:ext cx="3291321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FF0000"/>
                </a:solidFill>
              </a:rPr>
              <a:t>低い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FF0000"/>
                </a:solidFill>
              </a:rPr>
              <a:t>多い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FF0000"/>
                </a:solidFill>
              </a:rPr>
              <a:t>木造多い、低い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FF0000"/>
                </a:solidFill>
              </a:rPr>
              <a:t>高い逃げ場少ない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FF0000"/>
                </a:solidFill>
              </a:rPr>
              <a:t>せいぜいラジオのみ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FF0000"/>
                </a:solidFill>
              </a:rPr>
              <a:t>予測精度低く・情報少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endParaRPr lang="en-US" altLang="ja-JP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FF0000"/>
                </a:solidFill>
              </a:rPr>
              <a:t>地域のつながり強い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11860" y="635273"/>
            <a:ext cx="1980220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dirty="0"/>
              <a:t>堤防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人口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建物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情報手段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気象情報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避難情報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地域社会</a:t>
            </a:r>
            <a:endParaRPr lang="en-US" altLang="ja-JP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32040" y="620688"/>
            <a:ext cx="4211960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002060"/>
                </a:solidFill>
              </a:rPr>
              <a:t>かなり高い、けれど足りない</a:t>
            </a:r>
            <a:endParaRPr lang="en-US" altLang="ja-JP" sz="24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002060"/>
                </a:solidFill>
              </a:rPr>
              <a:t>とても多い</a:t>
            </a:r>
            <a:endParaRPr lang="en-US" altLang="ja-JP" sz="24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002060"/>
                </a:solidFill>
              </a:rPr>
              <a:t>２階以上、</a:t>
            </a:r>
            <a:r>
              <a:rPr lang="ja-JP" altLang="en-US" sz="2400" u="sng" dirty="0">
                <a:solidFill>
                  <a:srgbClr val="002060"/>
                </a:solidFill>
              </a:rPr>
              <a:t>鉄筋４階以上多い</a:t>
            </a:r>
            <a:endParaRPr lang="en-US" altLang="ja-JP" sz="2400" u="sng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u="sng" dirty="0">
                <a:solidFill>
                  <a:srgbClr val="002060"/>
                </a:solidFill>
              </a:rPr>
              <a:t>逃げ場はたくさん</a:t>
            </a:r>
            <a:endParaRPr lang="en-US" altLang="ja-JP" sz="2400" u="sng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u="sng" dirty="0">
                <a:solidFill>
                  <a:srgbClr val="002060"/>
                </a:solidFill>
              </a:rPr>
              <a:t>停電でも携帯・ｽﾏﾎ</a:t>
            </a:r>
            <a:r>
              <a:rPr lang="ja-JP" altLang="en-US" sz="2400" dirty="0">
                <a:solidFill>
                  <a:srgbClr val="002060"/>
                </a:solidFill>
              </a:rPr>
              <a:t>・ﾃﾚﾋﾞ</a:t>
            </a:r>
            <a:r>
              <a:rPr lang="en-US" altLang="ja-JP" sz="2400" dirty="0">
                <a:solidFill>
                  <a:srgbClr val="002060"/>
                </a:solidFill>
              </a:rPr>
              <a:t>d</a:t>
            </a:r>
            <a:r>
              <a:rPr lang="ja-JP" altLang="en-US" sz="2400" dirty="0">
                <a:solidFill>
                  <a:srgbClr val="002060"/>
                </a:solidFill>
              </a:rPr>
              <a:t>ﾎﾞﾀﾝ</a:t>
            </a:r>
            <a:endParaRPr lang="en-US" altLang="ja-JP" sz="24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ja-JP" sz="2400" u="sng" dirty="0">
                <a:solidFill>
                  <a:srgbClr val="002060"/>
                </a:solidFill>
              </a:rPr>
              <a:t>24</a:t>
            </a:r>
            <a:r>
              <a:rPr lang="ja-JP" altLang="en-US" sz="2400" u="sng" dirty="0">
                <a:solidFill>
                  <a:srgbClr val="002060"/>
                </a:solidFill>
              </a:rPr>
              <a:t>時間前</a:t>
            </a:r>
            <a:r>
              <a:rPr lang="en-US" altLang="ja-JP" sz="2400" u="sng" dirty="0">
                <a:solidFill>
                  <a:srgbClr val="002060"/>
                </a:solidFill>
              </a:rPr>
              <a:t>80km</a:t>
            </a:r>
            <a:r>
              <a:rPr lang="ja-JP" altLang="en-US" sz="2400" u="sng" dirty="0">
                <a:solidFill>
                  <a:srgbClr val="002060"/>
                </a:solidFill>
              </a:rPr>
              <a:t>精度</a:t>
            </a:r>
            <a:r>
              <a:rPr lang="en-US" altLang="ja-JP" sz="2400" dirty="0">
                <a:solidFill>
                  <a:srgbClr val="002060"/>
                </a:solidFill>
              </a:rPr>
              <a:t>,5</a:t>
            </a:r>
            <a:r>
              <a:rPr lang="ja-JP" altLang="en-US" sz="2400" dirty="0">
                <a:solidFill>
                  <a:srgbClr val="002060"/>
                </a:solidFill>
              </a:rPr>
              <a:t>日先予報</a:t>
            </a:r>
            <a:endParaRPr lang="en-US" altLang="ja-JP" sz="24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002060"/>
                </a:solidFill>
              </a:rPr>
              <a:t>特別警報、避難勧告等</a:t>
            </a:r>
            <a:endParaRPr lang="en-US" altLang="ja-JP" sz="24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002060"/>
                </a:solidFill>
              </a:rPr>
              <a:t>人の</a:t>
            </a:r>
            <a:r>
              <a:rPr lang="ja-JP" altLang="en-US" sz="2400" u="sng" dirty="0">
                <a:solidFill>
                  <a:srgbClr val="002060"/>
                </a:solidFill>
              </a:rPr>
              <a:t>つながりの希薄化？</a:t>
            </a:r>
            <a:endParaRPr lang="en-US" altLang="ja-JP" sz="2400" u="sng" dirty="0">
              <a:solidFill>
                <a:srgbClr val="00206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2567" y="4610140"/>
            <a:ext cx="32913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FF0000"/>
                </a:solidFill>
              </a:rPr>
              <a:t>３ｍ程度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FF0000"/>
                </a:solidFill>
              </a:rPr>
              <a:t>流木など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FF0000"/>
                </a:solidFill>
              </a:rPr>
              <a:t>情報が少ない中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FF0000"/>
                </a:solidFill>
              </a:rPr>
              <a:t>　大変だった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endParaRPr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311860" y="4625816"/>
            <a:ext cx="187220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dirty="0"/>
              <a:t>浸水深さ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流れるもの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備えなどの対応可能性</a:t>
            </a:r>
            <a:endParaRPr lang="en-US" altLang="ja-JP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932040" y="4611231"/>
            <a:ext cx="421196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2400" dirty="0">
                <a:solidFill>
                  <a:srgbClr val="002060"/>
                </a:solidFill>
              </a:rPr>
              <a:t>3-5m</a:t>
            </a:r>
            <a:r>
              <a:rPr lang="ja-JP" altLang="en-US" sz="2400" dirty="0">
                <a:solidFill>
                  <a:srgbClr val="002060"/>
                </a:solidFill>
              </a:rPr>
              <a:t>程度（３階以上避難理想）</a:t>
            </a:r>
            <a:endParaRPr lang="en-US" altLang="ja-JP" sz="24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002060"/>
                </a:solidFill>
              </a:rPr>
              <a:t>自動車など　（風災害も）</a:t>
            </a:r>
            <a:endParaRPr lang="en-US" altLang="ja-JP" sz="24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002060"/>
                </a:solidFill>
              </a:rPr>
              <a:t>早く対応活動できる（情報見て）</a:t>
            </a:r>
            <a:endParaRPr lang="en-US" altLang="ja-JP" sz="24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002060"/>
                </a:solidFill>
              </a:rPr>
              <a:t>重要で時間がかかる対応ほど、</a:t>
            </a:r>
            <a:br>
              <a:rPr lang="en-US" altLang="ja-JP" sz="2400" dirty="0">
                <a:solidFill>
                  <a:srgbClr val="002060"/>
                </a:solidFill>
              </a:rPr>
            </a:br>
            <a:r>
              <a:rPr lang="ja-JP" altLang="en-US" sz="2400" dirty="0">
                <a:solidFill>
                  <a:srgbClr val="002060"/>
                </a:solidFill>
              </a:rPr>
              <a:t>早めに段取り（空振り恐れず）</a:t>
            </a:r>
            <a:endParaRPr lang="en-US" altLang="ja-JP" sz="2400" dirty="0">
              <a:solidFill>
                <a:srgbClr val="002060"/>
              </a:solidFill>
            </a:endParaRPr>
          </a:p>
        </p:txBody>
      </p:sp>
      <p:sp>
        <p:nvSpPr>
          <p:cNvPr id="13" name="タイトル 4"/>
          <p:cNvSpPr txBox="1">
            <a:spLocks/>
          </p:cNvSpPr>
          <p:nvPr/>
        </p:nvSpPr>
        <p:spPr>
          <a:xfrm>
            <a:off x="4932041" y="422"/>
            <a:ext cx="4216574" cy="62026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solidFill>
                  <a:schemeClr val="bg1"/>
                </a:solidFill>
              </a:rPr>
              <a:t>未来のスーパー伊勢湾台風　　　　　　</a:t>
            </a:r>
          </a:p>
        </p:txBody>
      </p:sp>
      <p:sp>
        <p:nvSpPr>
          <p:cNvPr id="14" name="タイトル 4"/>
          <p:cNvSpPr txBox="1">
            <a:spLocks/>
          </p:cNvSpPr>
          <p:nvPr/>
        </p:nvSpPr>
        <p:spPr>
          <a:xfrm>
            <a:off x="3203848" y="21358"/>
            <a:ext cx="1723577" cy="6202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/>
              <a:t>比較する　　　　　</a:t>
            </a:r>
          </a:p>
        </p:txBody>
      </p:sp>
    </p:spTree>
    <p:extLst>
      <p:ext uri="{BB962C8B-B14F-4D97-AF65-F5344CB8AC3E}">
        <p14:creationId xmlns:p14="http://schemas.microsoft.com/office/powerpoint/2010/main" val="1270758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4"/>
          <p:cNvSpPr txBox="1">
            <a:spLocks/>
          </p:cNvSpPr>
          <p:nvPr/>
        </p:nvSpPr>
        <p:spPr>
          <a:xfrm>
            <a:off x="272567" y="422"/>
            <a:ext cx="8871433" cy="62026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solidFill>
                  <a:schemeClr val="bg1"/>
                </a:solidFill>
              </a:rPr>
              <a:t>伊勢湾台風当時との比較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C11E598-BC00-4E7B-B1A9-BFE9D4D5A2D7}"/>
              </a:ext>
            </a:extLst>
          </p:cNvPr>
          <p:cNvSpPr txBox="1"/>
          <p:nvPr/>
        </p:nvSpPr>
        <p:spPr>
          <a:xfrm>
            <a:off x="467544" y="620688"/>
            <a:ext cx="89799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2400" dirty="0"/>
          </a:p>
          <a:p>
            <a:r>
              <a:rPr kumimoji="1" lang="ja-JP" altLang="en-US" sz="3200" u="sng" dirty="0">
                <a:solidFill>
                  <a:srgbClr val="FF0000"/>
                </a:solidFill>
              </a:rPr>
              <a:t>情報</a:t>
            </a:r>
            <a:r>
              <a:rPr kumimoji="1" lang="ja-JP" altLang="en-US" sz="3200" dirty="0">
                <a:solidFill>
                  <a:srgbClr val="FF0000"/>
                </a:solidFill>
              </a:rPr>
              <a:t>があること，出る事：　</a:t>
            </a:r>
            <a:endParaRPr kumimoji="1" lang="en-US" altLang="ja-JP" sz="3200" dirty="0">
              <a:solidFill>
                <a:srgbClr val="FF0000"/>
              </a:solidFill>
            </a:endParaRPr>
          </a:p>
          <a:p>
            <a:pPr marL="442913"/>
            <a:r>
              <a:rPr kumimoji="1" lang="ja-JP" altLang="en-US" sz="2400" dirty="0"/>
              <a:t>・台風は，今では時間的に予測できる現象。</a:t>
            </a:r>
            <a:endParaRPr kumimoji="1" lang="en-US" altLang="ja-JP" sz="2400" dirty="0"/>
          </a:p>
          <a:p>
            <a:pPr marL="442913"/>
            <a:r>
              <a:rPr lang="ja-JP" altLang="en-US" sz="2400" dirty="0"/>
              <a:t>　（</a:t>
            </a:r>
            <a:r>
              <a:rPr lang="en-US" altLang="ja-JP" sz="2400" dirty="0"/>
              <a:t>5</a:t>
            </a:r>
            <a:r>
              <a:rPr lang="ja-JP" altLang="en-US" sz="2400" dirty="0"/>
              <a:t>日前予想など，皆さんの目に触れています。）</a:t>
            </a:r>
            <a:endParaRPr lang="en-US" altLang="ja-JP" sz="2400" dirty="0"/>
          </a:p>
          <a:p>
            <a:pPr marL="442913"/>
            <a:r>
              <a:rPr lang="ja-JP" altLang="en-US" sz="2400" dirty="0"/>
              <a:t>・大災害の可能性のある台風は，事前に警告があります。</a:t>
            </a:r>
            <a:endParaRPr lang="en-US" altLang="ja-JP" sz="2400" dirty="0"/>
          </a:p>
          <a:p>
            <a:r>
              <a:rPr kumimoji="1" lang="ja-JP" altLang="en-US" sz="2400" dirty="0"/>
              <a:t>→</a:t>
            </a:r>
            <a:r>
              <a:rPr lang="ja-JP" altLang="en-US" sz="2400" u="sng" dirty="0">
                <a:solidFill>
                  <a:srgbClr val="FF0000"/>
                </a:solidFill>
              </a:rPr>
              <a:t>危険物対応のための</a:t>
            </a:r>
            <a:r>
              <a:rPr kumimoji="1" lang="ja-JP" altLang="en-US" sz="2400" u="sng" dirty="0">
                <a:solidFill>
                  <a:srgbClr val="FF0000"/>
                </a:solidFill>
              </a:rPr>
              <a:t>時間がある程度ある</a:t>
            </a:r>
            <a:r>
              <a:rPr kumimoji="1" lang="ja-JP" altLang="en-US" sz="2400" dirty="0"/>
              <a:t>ことです。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endParaRPr lang="en-US" altLang="ja-JP" sz="2400" dirty="0"/>
          </a:p>
          <a:p>
            <a:r>
              <a:rPr lang="ja-JP" altLang="en-US" sz="2800" dirty="0"/>
              <a:t>結論：　</a:t>
            </a:r>
            <a:r>
              <a:rPr lang="ja-JP" altLang="en-US" sz="2800" u="sng" dirty="0"/>
              <a:t>高潮は「事前対応の時間がない現象」ではない</a:t>
            </a:r>
            <a:r>
              <a:rPr lang="ja-JP" altLang="en-US" sz="2800" dirty="0"/>
              <a:t>。</a:t>
            </a:r>
            <a:br>
              <a:rPr lang="en-US" altLang="ja-JP" sz="2800" dirty="0"/>
            </a:br>
            <a:r>
              <a:rPr lang="en-US" altLang="ja-JP" sz="2800" dirty="0"/>
              <a:t>	</a:t>
            </a:r>
            <a:r>
              <a:rPr lang="ja-JP" altLang="en-US" sz="2800" dirty="0"/>
              <a:t>　一方，将来のごく稀な浸水被害は否定できない。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569244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91631" y="404664"/>
            <a:ext cx="8856984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38325">
              <a:spcBef>
                <a:spcPts val="600"/>
              </a:spcBef>
              <a:tabLst>
                <a:tab pos="1703388" algn="l"/>
                <a:tab pos="1704975" algn="l"/>
              </a:tabLst>
            </a:pPr>
            <a:r>
              <a:rPr lang="ja-JP" altLang="en-US" sz="2200" dirty="0">
                <a:solidFill>
                  <a:srgbClr val="002060"/>
                </a:solidFill>
              </a:rPr>
              <a:t>　　　　　　　</a:t>
            </a:r>
            <a:r>
              <a:rPr lang="ja-JP" altLang="en-US" sz="2200" u="sng" dirty="0">
                <a:solidFill>
                  <a:srgbClr val="002060"/>
                </a:solidFill>
              </a:rPr>
              <a:t>９月２６日（前日）</a:t>
            </a:r>
            <a:endParaRPr lang="en-US" altLang="ja-JP" sz="2200" u="sng" dirty="0">
              <a:solidFill>
                <a:srgbClr val="002060"/>
              </a:solidFill>
            </a:endParaRPr>
          </a:p>
          <a:p>
            <a:pPr defTabSz="3676650">
              <a:spcBef>
                <a:spcPts val="600"/>
              </a:spcBef>
              <a:tabLst>
                <a:tab pos="1255713" algn="l"/>
                <a:tab pos="1703388" algn="l"/>
                <a:tab pos="1704975" algn="l"/>
              </a:tabLst>
            </a:pPr>
            <a:r>
              <a:rPr lang="en-US" altLang="ja-JP" sz="2200" dirty="0">
                <a:solidFill>
                  <a:srgbClr val="FF0000"/>
                </a:solidFill>
              </a:rPr>
              <a:t>27</a:t>
            </a:r>
            <a:r>
              <a:rPr lang="ja-JP" altLang="en-US" sz="2200" dirty="0">
                <a:solidFill>
                  <a:srgbClr val="FF0000"/>
                </a:solidFill>
              </a:rPr>
              <a:t>時間前　</a:t>
            </a:r>
            <a:r>
              <a:rPr lang="ja-JP" altLang="en-US" sz="2200" dirty="0">
                <a:solidFill>
                  <a:srgbClr val="002060"/>
                </a:solidFill>
              </a:rPr>
              <a:t>午後６時頃</a:t>
            </a:r>
            <a:r>
              <a:rPr lang="en-US" altLang="ja-JP" sz="2200" dirty="0">
                <a:solidFill>
                  <a:srgbClr val="002060"/>
                </a:solidFill>
              </a:rPr>
              <a:t>	</a:t>
            </a:r>
            <a:r>
              <a:rPr lang="ja-JP" altLang="en-US" sz="2200" dirty="0">
                <a:solidFill>
                  <a:srgbClr val="002060"/>
                </a:solidFill>
              </a:rPr>
              <a:t>台風予報：名古屋の西北上を予報</a:t>
            </a:r>
            <a:endParaRPr lang="en-US" altLang="ja-JP" sz="2200" dirty="0">
              <a:solidFill>
                <a:srgbClr val="002060"/>
              </a:solidFill>
            </a:endParaRPr>
          </a:p>
          <a:p>
            <a:pPr defTabSz="3676650">
              <a:spcBef>
                <a:spcPts val="600"/>
              </a:spcBef>
              <a:tabLst>
                <a:tab pos="1255713" algn="l"/>
                <a:tab pos="1703388" algn="l"/>
                <a:tab pos="1704975" algn="l"/>
              </a:tabLst>
            </a:pPr>
            <a:r>
              <a:rPr lang="en-US" altLang="ja-JP" sz="2200" dirty="0">
                <a:solidFill>
                  <a:srgbClr val="002060"/>
                </a:solidFill>
              </a:rPr>
              <a:t>				</a:t>
            </a:r>
            <a:r>
              <a:rPr lang="ja-JP" altLang="en-US" sz="2200" dirty="0">
                <a:solidFill>
                  <a:srgbClr val="002060"/>
                </a:solidFill>
              </a:rPr>
              <a:t>気象庁、「</a:t>
            </a:r>
            <a:r>
              <a:rPr lang="ja-JP" altLang="en-US" sz="2200" dirty="0">
                <a:solidFill>
                  <a:srgbClr val="FF0000"/>
                </a:solidFill>
              </a:rPr>
              <a:t>特別警報の可能性</a:t>
            </a:r>
            <a:r>
              <a:rPr lang="ja-JP" altLang="en-US" sz="2200" dirty="0">
                <a:solidFill>
                  <a:srgbClr val="002060"/>
                </a:solidFill>
              </a:rPr>
              <a:t>」発表</a:t>
            </a:r>
            <a:endParaRPr lang="en-US" altLang="ja-JP" sz="2200" dirty="0">
              <a:solidFill>
                <a:srgbClr val="002060"/>
              </a:solidFill>
            </a:endParaRPr>
          </a:p>
          <a:p>
            <a:pPr defTabSz="3676650">
              <a:spcBef>
                <a:spcPts val="600"/>
              </a:spcBef>
              <a:tabLst>
                <a:tab pos="1255713" algn="l"/>
                <a:tab pos="1703388" algn="l"/>
                <a:tab pos="1704975" algn="l"/>
              </a:tabLst>
            </a:pPr>
            <a:r>
              <a:rPr lang="en-US" altLang="ja-JP" sz="2200" dirty="0">
                <a:solidFill>
                  <a:srgbClr val="002060"/>
                </a:solidFill>
              </a:rPr>
              <a:t>				</a:t>
            </a:r>
            <a:r>
              <a:rPr lang="ja-JP" altLang="en-US" sz="2200" dirty="0">
                <a:solidFill>
                  <a:srgbClr val="002060"/>
                </a:solidFill>
              </a:rPr>
              <a:t>「</a:t>
            </a:r>
            <a:r>
              <a:rPr lang="ja-JP" altLang="en-US" sz="2200" dirty="0">
                <a:solidFill>
                  <a:srgbClr val="FF0000"/>
                </a:solidFill>
              </a:rPr>
              <a:t>翌日夜に最接近のおそれ</a:t>
            </a:r>
            <a:r>
              <a:rPr lang="ja-JP" altLang="en-US" sz="2200" dirty="0">
                <a:solidFill>
                  <a:srgbClr val="002060"/>
                </a:solidFill>
              </a:rPr>
              <a:t>」</a:t>
            </a:r>
            <a:endParaRPr lang="en-US" altLang="ja-JP" sz="2200" dirty="0">
              <a:solidFill>
                <a:srgbClr val="002060"/>
              </a:solidFill>
            </a:endParaRPr>
          </a:p>
          <a:p>
            <a:pPr defTabSz="3676650">
              <a:spcBef>
                <a:spcPts val="600"/>
              </a:spcBef>
              <a:tabLst>
                <a:tab pos="1255713" algn="l"/>
                <a:tab pos="1703388" algn="l"/>
                <a:tab pos="1704975" algn="l"/>
              </a:tabLst>
            </a:pPr>
            <a:r>
              <a:rPr lang="en-US" altLang="ja-JP" sz="2200" dirty="0">
                <a:solidFill>
                  <a:srgbClr val="002060"/>
                </a:solidFill>
              </a:rPr>
              <a:t>				</a:t>
            </a:r>
            <a:r>
              <a:rPr lang="ja-JP" altLang="en-US" sz="2200" dirty="0">
                <a:solidFill>
                  <a:srgbClr val="002060"/>
                </a:solidFill>
              </a:rPr>
              <a:t>鉄道各社　運休予告</a:t>
            </a:r>
            <a:endParaRPr lang="en-US" altLang="ja-JP" sz="2200" dirty="0">
              <a:solidFill>
                <a:srgbClr val="002060"/>
              </a:solidFill>
            </a:endParaRPr>
          </a:p>
          <a:p>
            <a:pPr defTabSz="3676650">
              <a:spcBef>
                <a:spcPts val="600"/>
              </a:spcBef>
              <a:tabLst>
                <a:tab pos="1255713" algn="l"/>
                <a:tab pos="1703388" algn="l"/>
                <a:tab pos="1704975" algn="l"/>
              </a:tabLst>
            </a:pPr>
            <a:r>
              <a:rPr lang="en-US" altLang="ja-JP" sz="2200" dirty="0">
                <a:solidFill>
                  <a:srgbClr val="002060"/>
                </a:solidFill>
              </a:rPr>
              <a:t>				</a:t>
            </a:r>
            <a:r>
              <a:rPr lang="ja-JP" altLang="en-US" sz="2200" i="1" dirty="0">
                <a:solidFill>
                  <a:schemeClr val="bg1">
                    <a:lumMod val="50000"/>
                  </a:schemeClr>
                </a:solidFill>
              </a:rPr>
              <a:t>避難準備情報</a:t>
            </a:r>
            <a:r>
              <a:rPr lang="en-US" altLang="ja-JP" sz="2200" i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ja-JP" altLang="en-US" sz="2200" i="1" dirty="0">
                <a:solidFill>
                  <a:schemeClr val="bg1">
                    <a:lumMod val="50000"/>
                  </a:schemeClr>
                </a:solidFill>
              </a:rPr>
              <a:t>市</a:t>
            </a:r>
            <a:r>
              <a:rPr lang="en-US" altLang="ja-JP" sz="22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ja-JP" altLang="en-US" sz="2200" i="1" dirty="0">
                <a:solidFill>
                  <a:schemeClr val="bg1">
                    <a:lumMod val="50000"/>
                  </a:schemeClr>
                </a:solidFill>
              </a:rPr>
              <a:t>（もっと遅い可能性高い）</a:t>
            </a:r>
            <a:endParaRPr lang="en-US" altLang="ja-JP" sz="2200" i="1" dirty="0">
              <a:solidFill>
                <a:schemeClr val="bg1">
                  <a:lumMod val="50000"/>
                </a:schemeClr>
              </a:solidFill>
            </a:endParaRPr>
          </a:p>
          <a:p>
            <a:pPr defTabSz="3676650">
              <a:spcBef>
                <a:spcPts val="600"/>
              </a:spcBef>
              <a:tabLst>
                <a:tab pos="1255713" algn="l"/>
                <a:tab pos="1703388" algn="l"/>
                <a:tab pos="1704975" algn="l"/>
              </a:tabLst>
            </a:pPr>
            <a:r>
              <a:rPr lang="ja-JP" altLang="en-US" sz="2200" dirty="0">
                <a:solidFill>
                  <a:srgbClr val="002060"/>
                </a:solidFill>
              </a:rPr>
              <a:t>　　　　　　　</a:t>
            </a:r>
            <a:r>
              <a:rPr lang="ja-JP" altLang="en-US" sz="2200" u="sng" dirty="0">
                <a:solidFill>
                  <a:srgbClr val="002060"/>
                </a:solidFill>
              </a:rPr>
              <a:t>９月２７日</a:t>
            </a:r>
            <a:endParaRPr lang="en-US" altLang="ja-JP" sz="2200" u="sng" dirty="0">
              <a:solidFill>
                <a:srgbClr val="002060"/>
              </a:solidFill>
            </a:endParaRPr>
          </a:p>
          <a:p>
            <a:pPr defTabSz="3676650">
              <a:spcBef>
                <a:spcPts val="600"/>
              </a:spcBef>
              <a:tabLst>
                <a:tab pos="1255713" algn="l"/>
                <a:tab pos="1703388" algn="l"/>
                <a:tab pos="1704975" algn="l"/>
              </a:tabLst>
            </a:pPr>
            <a:r>
              <a:rPr lang="en-US" altLang="ja-JP" sz="2200" dirty="0">
                <a:solidFill>
                  <a:srgbClr val="002060"/>
                </a:solidFill>
              </a:rPr>
              <a:t>21</a:t>
            </a:r>
            <a:r>
              <a:rPr lang="ja-JP" altLang="en-US" sz="2200" dirty="0">
                <a:solidFill>
                  <a:srgbClr val="002060"/>
                </a:solidFill>
              </a:rPr>
              <a:t>時間前　０時頃</a:t>
            </a:r>
            <a:r>
              <a:rPr lang="en-US" altLang="ja-JP" sz="2200" dirty="0">
                <a:solidFill>
                  <a:srgbClr val="002060"/>
                </a:solidFill>
              </a:rPr>
              <a:t>	</a:t>
            </a:r>
            <a:r>
              <a:rPr lang="ja-JP" altLang="en-US" sz="2200" dirty="0">
                <a:solidFill>
                  <a:srgbClr val="002060"/>
                </a:solidFill>
              </a:rPr>
              <a:t>強風域（風速</a:t>
            </a:r>
            <a:r>
              <a:rPr lang="en-US" altLang="ja-JP" sz="2200" dirty="0">
                <a:solidFill>
                  <a:srgbClr val="002060"/>
                </a:solidFill>
              </a:rPr>
              <a:t>15m</a:t>
            </a:r>
            <a:r>
              <a:rPr lang="ja-JP" altLang="en-US" sz="2200" dirty="0">
                <a:solidFill>
                  <a:srgbClr val="002060"/>
                </a:solidFill>
              </a:rPr>
              <a:t>以上、名古屋）</a:t>
            </a:r>
            <a:endParaRPr lang="en-US" altLang="ja-JP" sz="2200" dirty="0">
              <a:solidFill>
                <a:srgbClr val="002060"/>
              </a:solidFill>
            </a:endParaRPr>
          </a:p>
          <a:p>
            <a:pPr defTabSz="3676650">
              <a:spcBef>
                <a:spcPts val="600"/>
              </a:spcBef>
              <a:tabLst>
                <a:tab pos="1255713" algn="l"/>
                <a:tab pos="1703388" algn="l"/>
                <a:tab pos="1704975" algn="l"/>
              </a:tabLst>
            </a:pPr>
            <a:r>
              <a:rPr lang="en-US" altLang="ja-JP" sz="2200" dirty="0">
                <a:solidFill>
                  <a:srgbClr val="002060"/>
                </a:solidFill>
              </a:rPr>
              <a:t>15</a:t>
            </a:r>
            <a:r>
              <a:rPr lang="ja-JP" altLang="en-US" sz="2200" dirty="0">
                <a:solidFill>
                  <a:srgbClr val="002060"/>
                </a:solidFill>
              </a:rPr>
              <a:t>時間前　午前６時頃</a:t>
            </a:r>
            <a:r>
              <a:rPr lang="en-US" altLang="ja-JP" sz="2200" dirty="0">
                <a:solidFill>
                  <a:srgbClr val="002060"/>
                </a:solidFill>
              </a:rPr>
              <a:t>	</a:t>
            </a:r>
            <a:r>
              <a:rPr lang="ja-JP" altLang="en-US" sz="2200" dirty="0">
                <a:solidFill>
                  <a:srgbClr val="002060"/>
                </a:solidFill>
              </a:rPr>
              <a:t>港区高潮警報　　　学校は午後</a:t>
            </a:r>
            <a:r>
              <a:rPr lang="en-US" altLang="ja-JP" sz="2200" dirty="0">
                <a:solidFill>
                  <a:srgbClr val="002060"/>
                </a:solidFill>
              </a:rPr>
              <a:t>/</a:t>
            </a:r>
            <a:r>
              <a:rPr lang="ja-JP" altLang="en-US" sz="2200" dirty="0">
                <a:solidFill>
                  <a:srgbClr val="002060"/>
                </a:solidFill>
              </a:rPr>
              <a:t>終日休校</a:t>
            </a:r>
            <a:endParaRPr lang="en-US" altLang="ja-JP" sz="2200" dirty="0">
              <a:solidFill>
                <a:srgbClr val="002060"/>
              </a:solidFill>
            </a:endParaRPr>
          </a:p>
          <a:p>
            <a:pPr defTabSz="3676650">
              <a:spcBef>
                <a:spcPts val="600"/>
              </a:spcBef>
              <a:tabLst>
                <a:tab pos="1255713" algn="l"/>
                <a:tab pos="1703388" algn="l"/>
                <a:tab pos="1704975" algn="l"/>
              </a:tabLst>
            </a:pPr>
            <a:r>
              <a:rPr lang="en-US" altLang="ja-JP" sz="2200" dirty="0">
                <a:solidFill>
                  <a:srgbClr val="002060"/>
                </a:solidFill>
              </a:rPr>
              <a:t>				</a:t>
            </a:r>
            <a:r>
              <a:rPr lang="ja-JP" altLang="en-US" sz="2200" i="1" dirty="0">
                <a:solidFill>
                  <a:schemeClr val="bg1">
                    <a:lumMod val="50000"/>
                  </a:schemeClr>
                </a:solidFill>
              </a:rPr>
              <a:t>一部避難指示（市）（遅い可能性）</a:t>
            </a:r>
            <a:endParaRPr lang="en-US" altLang="ja-JP" sz="2200" i="1" dirty="0">
              <a:solidFill>
                <a:schemeClr val="bg1">
                  <a:lumMod val="50000"/>
                </a:schemeClr>
              </a:solidFill>
            </a:endParaRPr>
          </a:p>
          <a:p>
            <a:pPr defTabSz="3676650">
              <a:spcBef>
                <a:spcPts val="600"/>
              </a:spcBef>
              <a:tabLst>
                <a:tab pos="1255713" algn="l"/>
                <a:tab pos="1703388" algn="l"/>
                <a:tab pos="1704975" algn="l"/>
              </a:tabLst>
            </a:pPr>
            <a:r>
              <a:rPr lang="en-US" altLang="ja-JP" sz="2200" dirty="0">
                <a:solidFill>
                  <a:srgbClr val="002060"/>
                </a:solidFill>
              </a:rPr>
              <a:t>12</a:t>
            </a:r>
            <a:r>
              <a:rPr lang="ja-JP" altLang="en-US" sz="2200" dirty="0">
                <a:solidFill>
                  <a:srgbClr val="002060"/>
                </a:solidFill>
              </a:rPr>
              <a:t>時間前</a:t>
            </a:r>
            <a:r>
              <a:rPr lang="en-US" altLang="ja-JP" sz="2200" dirty="0">
                <a:solidFill>
                  <a:srgbClr val="002060"/>
                </a:solidFill>
              </a:rPr>
              <a:t>	</a:t>
            </a:r>
            <a:r>
              <a:rPr lang="ja-JP" altLang="en-US" sz="2200" dirty="0">
                <a:solidFill>
                  <a:srgbClr val="002060"/>
                </a:solidFill>
              </a:rPr>
              <a:t>午前９時頃</a:t>
            </a:r>
            <a:r>
              <a:rPr lang="en-US" altLang="ja-JP" sz="2200" dirty="0">
                <a:solidFill>
                  <a:srgbClr val="002060"/>
                </a:solidFill>
              </a:rPr>
              <a:t>	</a:t>
            </a:r>
            <a:r>
              <a:rPr lang="ja-JP" altLang="en-US" sz="2200" i="1" dirty="0">
                <a:solidFill>
                  <a:schemeClr val="bg1">
                    <a:lumMod val="50000"/>
                  </a:schemeClr>
                </a:solidFill>
              </a:rPr>
              <a:t>沿岸に避難指示（市）（遅い可能性）</a:t>
            </a:r>
            <a:endParaRPr lang="en-US" altLang="ja-JP" sz="2200" i="1" dirty="0">
              <a:solidFill>
                <a:schemeClr val="bg1">
                  <a:lumMod val="50000"/>
                </a:schemeClr>
              </a:solidFill>
            </a:endParaRPr>
          </a:p>
          <a:p>
            <a:pPr defTabSz="3676650">
              <a:spcBef>
                <a:spcPts val="600"/>
              </a:spcBef>
              <a:tabLst>
                <a:tab pos="1255713" algn="l"/>
                <a:tab pos="1703388" algn="l"/>
                <a:tab pos="1704975" algn="l"/>
              </a:tabLst>
            </a:pPr>
            <a:r>
              <a:rPr lang="ja-JP" altLang="en-US" sz="2200" dirty="0">
                <a:solidFill>
                  <a:srgbClr val="002060"/>
                </a:solidFill>
              </a:rPr>
              <a:t>８時間前　午後１時－３時頃</a:t>
            </a:r>
            <a:r>
              <a:rPr lang="en-US" altLang="ja-JP" sz="2200" dirty="0">
                <a:solidFill>
                  <a:srgbClr val="002060"/>
                </a:solidFill>
              </a:rPr>
              <a:t>	JR,</a:t>
            </a:r>
            <a:r>
              <a:rPr lang="ja-JP" altLang="en-US" sz="2200" dirty="0">
                <a:solidFill>
                  <a:srgbClr val="002060"/>
                </a:solidFill>
              </a:rPr>
              <a:t>名鉄・近鉄・市バス等運行停止</a:t>
            </a:r>
            <a:endParaRPr lang="en-US" altLang="ja-JP" sz="2200" dirty="0">
              <a:solidFill>
                <a:srgbClr val="002060"/>
              </a:solidFill>
            </a:endParaRPr>
          </a:p>
          <a:p>
            <a:pPr defTabSz="3676650">
              <a:spcBef>
                <a:spcPts val="600"/>
              </a:spcBef>
              <a:tabLst>
                <a:tab pos="1255713" algn="l"/>
                <a:tab pos="1703388" algn="l"/>
                <a:tab pos="1704975" algn="l"/>
              </a:tabLst>
            </a:pPr>
            <a:r>
              <a:rPr lang="ja-JP" altLang="en-US" sz="2200" dirty="0">
                <a:solidFill>
                  <a:srgbClr val="FF0000"/>
                </a:solidFill>
              </a:rPr>
              <a:t>７時間前</a:t>
            </a:r>
            <a:r>
              <a:rPr lang="ja-JP" altLang="en-US" sz="2200" dirty="0">
                <a:solidFill>
                  <a:srgbClr val="002060"/>
                </a:solidFill>
              </a:rPr>
              <a:t>　午後２時頃</a:t>
            </a:r>
            <a:r>
              <a:rPr lang="en-US" altLang="ja-JP" sz="2200" dirty="0">
                <a:solidFill>
                  <a:srgbClr val="002060"/>
                </a:solidFill>
              </a:rPr>
              <a:t>	</a:t>
            </a:r>
            <a:r>
              <a:rPr lang="ja-JP" altLang="en-US" sz="2200" dirty="0">
                <a:solidFill>
                  <a:srgbClr val="FF0000"/>
                </a:solidFill>
              </a:rPr>
              <a:t>暴風域</a:t>
            </a:r>
            <a:r>
              <a:rPr lang="ja-JP" altLang="en-US" sz="2200" dirty="0">
                <a:solidFill>
                  <a:srgbClr val="002060"/>
                </a:solidFill>
              </a:rPr>
              <a:t>（名古屋、</a:t>
            </a:r>
            <a:r>
              <a:rPr lang="ja-JP" altLang="en-US" sz="2200" dirty="0">
                <a:solidFill>
                  <a:srgbClr val="FF0000"/>
                </a:solidFill>
              </a:rPr>
              <a:t>行動限界</a:t>
            </a:r>
            <a:r>
              <a:rPr lang="ja-JP" altLang="en-US" sz="2200" dirty="0">
                <a:solidFill>
                  <a:srgbClr val="002060"/>
                </a:solidFill>
              </a:rPr>
              <a:t>）</a:t>
            </a:r>
            <a:br>
              <a:rPr lang="en-US" altLang="ja-JP" sz="2200" dirty="0">
                <a:solidFill>
                  <a:srgbClr val="002060"/>
                </a:solidFill>
              </a:rPr>
            </a:br>
            <a:r>
              <a:rPr lang="en-US" altLang="ja-JP" sz="2200" dirty="0">
                <a:solidFill>
                  <a:srgbClr val="002060"/>
                </a:solidFill>
              </a:rPr>
              <a:t>				</a:t>
            </a:r>
            <a:r>
              <a:rPr lang="ja-JP" altLang="en-US" sz="2200" dirty="0">
                <a:solidFill>
                  <a:srgbClr val="002060"/>
                </a:solidFill>
              </a:rPr>
              <a:t>　　　　　（風速</a:t>
            </a:r>
            <a:r>
              <a:rPr lang="en-US" altLang="ja-JP" sz="2200" dirty="0" err="1">
                <a:solidFill>
                  <a:srgbClr val="002060"/>
                </a:solidFill>
              </a:rPr>
              <a:t>25m</a:t>
            </a:r>
            <a:r>
              <a:rPr lang="ja-JP" altLang="en-US" sz="2200" dirty="0">
                <a:solidFill>
                  <a:srgbClr val="002060"/>
                </a:solidFill>
              </a:rPr>
              <a:t>エリアに入る）</a:t>
            </a:r>
            <a:endParaRPr lang="en-US" altLang="ja-JP" sz="2200" dirty="0">
              <a:solidFill>
                <a:srgbClr val="002060"/>
              </a:solidFill>
            </a:endParaRPr>
          </a:p>
          <a:p>
            <a:pPr defTabSz="3676650">
              <a:spcBef>
                <a:spcPts val="600"/>
              </a:spcBef>
              <a:tabLst>
                <a:tab pos="1255713" algn="l"/>
                <a:tab pos="1703388" algn="l"/>
                <a:tab pos="1704975" algn="l"/>
              </a:tabLst>
            </a:pPr>
            <a:r>
              <a:rPr lang="en-US" altLang="ja-JP" sz="2200" dirty="0">
                <a:solidFill>
                  <a:srgbClr val="002060"/>
                </a:solidFill>
              </a:rPr>
              <a:t>3</a:t>
            </a:r>
            <a:r>
              <a:rPr lang="ja-JP" altLang="en-US" sz="2200" dirty="0">
                <a:solidFill>
                  <a:srgbClr val="002060"/>
                </a:solidFill>
              </a:rPr>
              <a:t>時間　</a:t>
            </a:r>
            <a:r>
              <a:rPr lang="en-US" altLang="ja-JP" sz="2200" dirty="0">
                <a:solidFill>
                  <a:srgbClr val="002060"/>
                </a:solidFill>
              </a:rPr>
              <a:t>	</a:t>
            </a:r>
            <a:r>
              <a:rPr lang="ja-JP" altLang="en-US" sz="2200" dirty="0">
                <a:solidFill>
                  <a:srgbClr val="002060"/>
                </a:solidFill>
              </a:rPr>
              <a:t>午後６時頃</a:t>
            </a:r>
            <a:r>
              <a:rPr lang="en-US" altLang="ja-JP" sz="2200" dirty="0">
                <a:solidFill>
                  <a:srgbClr val="002060"/>
                </a:solidFill>
              </a:rPr>
              <a:t>	</a:t>
            </a:r>
            <a:r>
              <a:rPr lang="ja-JP" altLang="en-US" sz="2200" dirty="0">
                <a:solidFill>
                  <a:srgbClr val="002060"/>
                </a:solidFill>
              </a:rPr>
              <a:t>紀伊半島上陸</a:t>
            </a:r>
            <a:endParaRPr lang="en-US" altLang="ja-JP" sz="2200" dirty="0">
              <a:solidFill>
                <a:srgbClr val="002060"/>
              </a:solidFill>
            </a:endParaRPr>
          </a:p>
          <a:p>
            <a:pPr defTabSz="3676650">
              <a:spcBef>
                <a:spcPts val="600"/>
              </a:spcBef>
              <a:tabLst>
                <a:tab pos="1255713" algn="l"/>
                <a:tab pos="1703388" algn="l"/>
                <a:tab pos="1704975" algn="l"/>
              </a:tabLst>
            </a:pPr>
            <a:r>
              <a:rPr lang="ja-JP" altLang="en-US" sz="2200" dirty="0">
                <a:solidFill>
                  <a:srgbClr val="002060"/>
                </a:solidFill>
              </a:rPr>
              <a:t>０時間　</a:t>
            </a:r>
            <a:r>
              <a:rPr lang="en-US" altLang="ja-JP" sz="2200" dirty="0">
                <a:solidFill>
                  <a:srgbClr val="002060"/>
                </a:solidFill>
              </a:rPr>
              <a:t>	</a:t>
            </a:r>
            <a:r>
              <a:rPr lang="ja-JP" altLang="en-US" sz="2200" dirty="0">
                <a:solidFill>
                  <a:srgbClr val="002060"/>
                </a:solidFill>
              </a:rPr>
              <a:t>午後９時頃</a:t>
            </a:r>
            <a:r>
              <a:rPr lang="en-US" altLang="ja-JP" sz="2200" dirty="0">
                <a:solidFill>
                  <a:srgbClr val="002060"/>
                </a:solidFill>
              </a:rPr>
              <a:t>	</a:t>
            </a:r>
            <a:r>
              <a:rPr lang="ja-JP" altLang="en-US" sz="2200" dirty="0">
                <a:solidFill>
                  <a:srgbClr val="002060"/>
                </a:solidFill>
              </a:rPr>
              <a:t>最接近（台風の目）　</a:t>
            </a:r>
            <a:endParaRPr lang="en-US" altLang="ja-JP" sz="2200" dirty="0">
              <a:solidFill>
                <a:srgbClr val="002060"/>
              </a:solidFill>
            </a:endParaRPr>
          </a:p>
          <a:p>
            <a:pPr defTabSz="1571625">
              <a:spcBef>
                <a:spcPts val="600"/>
              </a:spcBef>
              <a:tabLst>
                <a:tab pos="1616075" algn="l"/>
              </a:tabLst>
            </a:pPr>
            <a:endParaRPr lang="en-US" altLang="ja-JP" sz="2200" u="sng" dirty="0">
              <a:solidFill>
                <a:srgbClr val="002060"/>
              </a:solidFill>
            </a:endParaRPr>
          </a:p>
        </p:txBody>
      </p:sp>
      <p:sp>
        <p:nvSpPr>
          <p:cNvPr id="13" name="タイトル 4"/>
          <p:cNvSpPr txBox="1">
            <a:spLocks/>
          </p:cNvSpPr>
          <p:nvPr/>
        </p:nvSpPr>
        <p:spPr>
          <a:xfrm>
            <a:off x="251520" y="422"/>
            <a:ext cx="8897095" cy="4762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solidFill>
                  <a:schemeClr val="bg1"/>
                </a:solidFill>
              </a:rPr>
              <a:t>タイムライン（例）　夜に最接近する場合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236296" y="6211669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注：鷲見作成の</a:t>
            </a:r>
            <a:endParaRPr kumimoji="1" lang="en-US" altLang="ja-JP" dirty="0"/>
          </a:p>
          <a:p>
            <a:r>
              <a:rPr lang="ja-JP" altLang="en-US" dirty="0"/>
              <a:t>　　</a:t>
            </a:r>
            <a:r>
              <a:rPr kumimoji="1" lang="ja-JP" altLang="en-US" dirty="0"/>
              <a:t>シナリオです。</a:t>
            </a:r>
          </a:p>
        </p:txBody>
      </p:sp>
      <p:sp>
        <p:nvSpPr>
          <p:cNvPr id="6" name="四角形吹き出し 5"/>
          <p:cNvSpPr/>
          <p:nvPr/>
        </p:nvSpPr>
        <p:spPr>
          <a:xfrm>
            <a:off x="6948264" y="2060848"/>
            <a:ext cx="1944216" cy="432048"/>
          </a:xfrm>
          <a:prstGeom prst="wedgeRectCallout">
            <a:avLst>
              <a:gd name="adj1" fmla="val 7419"/>
              <a:gd name="adj2" fmla="val -1337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伊勢湾台風級＋</a:t>
            </a:r>
          </a:p>
        </p:txBody>
      </p:sp>
      <p:cxnSp>
        <p:nvCxnSpPr>
          <p:cNvPr id="4" name="直線コネクタ 3"/>
          <p:cNvCxnSpPr/>
          <p:nvPr/>
        </p:nvCxnSpPr>
        <p:spPr>
          <a:xfrm>
            <a:off x="395536" y="5373216"/>
            <a:ext cx="85689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395536" y="2033008"/>
            <a:ext cx="85689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916766" y="150978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</a:rPr>
              <a:t>行動開始！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87824" y="5370576"/>
            <a:ext cx="10615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</a:rPr>
              <a:t>屋外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r>
              <a:rPr lang="ja-JP" altLang="en-US" sz="2400" dirty="0">
                <a:solidFill>
                  <a:srgbClr val="FF0000"/>
                </a:solidFill>
              </a:rPr>
              <a:t>活動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r>
              <a:rPr lang="ja-JP" altLang="en-US" sz="2400" dirty="0">
                <a:solidFill>
                  <a:srgbClr val="FF0000"/>
                </a:solidFill>
              </a:rPr>
              <a:t>でき</a:t>
            </a:r>
            <a:endParaRPr lang="en-US" altLang="ja-JP" sz="2400" dirty="0">
              <a:solidFill>
                <a:srgbClr val="FF0000"/>
              </a:solidFill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</a:rPr>
              <a:t>ない！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2033008"/>
            <a:ext cx="3310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00B050"/>
                </a:solidFill>
              </a:rPr>
              <a:t>目安は北緯</a:t>
            </a:r>
            <a:r>
              <a:rPr kumimoji="1" lang="en-US" altLang="ja-JP" dirty="0">
                <a:solidFill>
                  <a:srgbClr val="00B050"/>
                </a:solidFill>
              </a:rPr>
              <a:t>30</a:t>
            </a:r>
            <a:r>
              <a:rPr kumimoji="1" lang="ja-JP" altLang="en-US" dirty="0">
                <a:solidFill>
                  <a:srgbClr val="00B050"/>
                </a:solidFill>
              </a:rPr>
              <a:t>度＝屋久島と同じ</a:t>
            </a:r>
            <a:endParaRPr kumimoji="1" lang="en-US" altLang="ja-JP" dirty="0">
              <a:solidFill>
                <a:srgbClr val="00B050"/>
              </a:solidFill>
            </a:endParaRPr>
          </a:p>
          <a:p>
            <a:r>
              <a:rPr lang="ja-JP" altLang="en-US" dirty="0">
                <a:solidFill>
                  <a:srgbClr val="00B050"/>
                </a:solidFill>
              </a:rPr>
              <a:t>　　</a:t>
            </a:r>
            <a:r>
              <a:rPr kumimoji="1" lang="ja-JP" altLang="en-US" dirty="0">
                <a:solidFill>
                  <a:srgbClr val="00B050"/>
                </a:solidFill>
              </a:rPr>
              <a:t>で</a:t>
            </a:r>
            <a:r>
              <a:rPr kumimoji="1" lang="en-US" altLang="ja-JP" dirty="0" err="1">
                <a:solidFill>
                  <a:srgbClr val="00B050"/>
                </a:solidFill>
              </a:rPr>
              <a:t>900hPa</a:t>
            </a:r>
            <a:r>
              <a:rPr lang="ja-JP" altLang="en-US" dirty="0">
                <a:solidFill>
                  <a:srgbClr val="00B050"/>
                </a:solidFill>
              </a:rPr>
              <a:t>前後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93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8492"/>
            <a:ext cx="8496944" cy="579235"/>
          </a:xfrm>
        </p:spPr>
        <p:txBody>
          <a:bodyPr>
            <a:normAutofit fontScale="90000"/>
          </a:bodyPr>
          <a:lstStyle/>
          <a:p>
            <a:r>
              <a:rPr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この地域で台風の高潮に備える</a:t>
            </a:r>
            <a:endParaRPr kumimoji="1" lang="ja-JP" altLang="en-US" sz="3600" dirty="0">
              <a:solidFill>
                <a:srgbClr val="0070C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63B061C-4EB2-2A6D-5822-78811F40F9C5}"/>
              </a:ext>
            </a:extLst>
          </p:cNvPr>
          <p:cNvSpPr txBox="1"/>
          <p:nvPr/>
        </p:nvSpPr>
        <p:spPr>
          <a:xfrm>
            <a:off x="712346" y="587727"/>
            <a:ext cx="825214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・台風には事前に様々な情報がある。</a:t>
            </a:r>
            <a:endParaRPr lang="en-US" altLang="ja-JP" sz="2400" dirty="0"/>
          </a:p>
          <a:p>
            <a:r>
              <a:rPr lang="ja-JP" altLang="en-US" sz="2400" dirty="0"/>
              <a:t>　　台風のコース・強さの予想精度は</a:t>
            </a:r>
            <a:r>
              <a:rPr lang="en-US" altLang="ja-JP" sz="2400" dirty="0"/>
              <a:t>24</a:t>
            </a:r>
            <a:r>
              <a:rPr lang="ja-JP" altLang="en-US" sz="2400" dirty="0"/>
              <a:t>時間前でも高い。</a:t>
            </a:r>
            <a:endParaRPr lang="en-US" altLang="ja-JP" sz="2400" dirty="0"/>
          </a:p>
          <a:p>
            <a:r>
              <a:rPr lang="ja-JP" altLang="en-US" sz="2400" dirty="0"/>
              <a:t>　　気象庁からは，巨大台風では，</a:t>
            </a:r>
            <a:endParaRPr lang="en-US" altLang="ja-JP" sz="2400" dirty="0"/>
          </a:p>
          <a:p>
            <a:r>
              <a:rPr lang="ja-JP" altLang="en-US" sz="2400" dirty="0"/>
              <a:t>　　　特別警報の可能性，などの情報が前日で明らかになる。</a:t>
            </a:r>
            <a:endParaRPr lang="en-US" altLang="ja-JP" sz="2400" dirty="0"/>
          </a:p>
          <a:p>
            <a:r>
              <a:rPr lang="ja-JP" altLang="en-US" sz="2400" dirty="0"/>
              <a:t>　　　前日（最接近</a:t>
            </a:r>
            <a:r>
              <a:rPr lang="en-US" altLang="ja-JP" sz="2400" dirty="0"/>
              <a:t>24</a:t>
            </a:r>
            <a:r>
              <a:rPr lang="ja-JP" altLang="en-US" sz="2400" dirty="0"/>
              <a:t>時間より前）の時点で対応するか決める。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・一方，</a:t>
            </a:r>
            <a:r>
              <a:rPr lang="ja-JP" altLang="en-US" sz="2400" u="sng" dirty="0">
                <a:solidFill>
                  <a:srgbClr val="FF0000"/>
                </a:solidFill>
              </a:rPr>
              <a:t>最接近の数時間前には，暴風で屋外活動が困難</a:t>
            </a:r>
            <a:r>
              <a:rPr lang="ja-JP" altLang="en-US" sz="2400" dirty="0"/>
              <a:t>。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・台風には</a:t>
            </a:r>
            <a:r>
              <a:rPr lang="ja-JP" altLang="en-US" sz="2400" u="sng" dirty="0"/>
              <a:t>高潮</a:t>
            </a:r>
            <a:r>
              <a:rPr lang="en-US" altLang="ja-JP" sz="2400" u="sng" dirty="0"/>
              <a:t>(</a:t>
            </a:r>
            <a:r>
              <a:rPr lang="ja-JP" altLang="en-US" sz="2400" u="sng" dirty="0"/>
              <a:t>海</a:t>
            </a:r>
            <a:r>
              <a:rPr lang="en-US" altLang="ja-JP" sz="2400" u="sng" dirty="0"/>
              <a:t>)</a:t>
            </a:r>
            <a:r>
              <a:rPr lang="ja-JP" altLang="en-US" sz="2400" dirty="0"/>
              <a:t>と</a:t>
            </a:r>
            <a:r>
              <a:rPr lang="ja-JP" altLang="en-US" sz="2400" u="sng" dirty="0"/>
              <a:t>川の氾濫（雨）</a:t>
            </a:r>
            <a:r>
              <a:rPr lang="ja-JP" altLang="en-US" sz="2400" dirty="0"/>
              <a:t>を気にしなくてはならない。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・高潮（海からの氾濫）は，暴風が吹き始める前に動く。</a:t>
            </a:r>
            <a:endParaRPr lang="en-US" altLang="ja-JP" sz="2400" dirty="0"/>
          </a:p>
          <a:p>
            <a:pPr marL="176213" indent="-176213"/>
            <a:r>
              <a:rPr lang="ja-JP" altLang="en-US" sz="2400" dirty="0"/>
              <a:t>・天白川の洪水は，豪雨が始まって</a:t>
            </a:r>
            <a:r>
              <a:rPr lang="en-US" altLang="ja-JP" sz="2400" dirty="0"/>
              <a:t>2-3</a:t>
            </a:r>
            <a:r>
              <a:rPr lang="ja-JP" altLang="en-US" sz="2400" dirty="0"/>
              <a:t>時間で氾濫に至る。</a:t>
            </a:r>
            <a:endParaRPr lang="en-US" altLang="ja-JP" sz="2400" dirty="0"/>
          </a:p>
          <a:p>
            <a:pPr marL="176213" indent="-176213"/>
            <a:r>
              <a:rPr lang="ja-JP" altLang="en-US" sz="2400" dirty="0"/>
              <a:t>　上流の天白植田で増水してから名鉄橋梁の増水まで</a:t>
            </a:r>
            <a:r>
              <a:rPr lang="en-US" altLang="ja-JP" sz="2400" dirty="0"/>
              <a:t>20</a:t>
            </a:r>
            <a:r>
              <a:rPr lang="ja-JP" altLang="en-US" sz="2400" dirty="0"/>
              <a:t>分程度しかない。雨量から予測しても</a:t>
            </a:r>
            <a:r>
              <a:rPr lang="en-US" altLang="ja-JP" sz="2400" dirty="0"/>
              <a:t>1</a:t>
            </a:r>
            <a:r>
              <a:rPr lang="ja-JP" altLang="en-US" sz="2400" dirty="0"/>
              <a:t>時間程度しか余裕がない。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→</a:t>
            </a:r>
            <a:r>
              <a:rPr lang="ja-JP" altLang="en-US" sz="2400" u="sng" dirty="0">
                <a:solidFill>
                  <a:srgbClr val="FF0000"/>
                </a:solidFill>
              </a:rPr>
              <a:t>結局は暴風域に入るまでに安全に対応できるようにすること</a:t>
            </a:r>
            <a:endParaRPr kumimoji="1" lang="ja-JP" altLang="en-US" sz="2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0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8DD3D63-C65E-F3EF-8174-3B5224150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548" y="1448828"/>
            <a:ext cx="7431859" cy="53448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53159"/>
            <a:ext cx="8496944" cy="648072"/>
          </a:xfrm>
        </p:spPr>
        <p:txBody>
          <a:bodyPr/>
          <a:lstStyle/>
          <a:p>
            <a:r>
              <a:rPr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名南・星崎　津波ハザードマップ</a:t>
            </a:r>
            <a:endParaRPr kumimoji="1" lang="ja-JP" altLang="en-US" sz="3600" dirty="0">
              <a:solidFill>
                <a:srgbClr val="0070C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27254D9-BBE9-A183-39E6-CEA108471A6A}"/>
              </a:ext>
            </a:extLst>
          </p:cNvPr>
          <p:cNvSpPr txBox="1"/>
          <p:nvPr/>
        </p:nvSpPr>
        <p:spPr>
          <a:xfrm>
            <a:off x="2338041" y="5340716"/>
            <a:ext cx="2090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最大</a:t>
            </a:r>
            <a:r>
              <a:rPr kumimoji="1" lang="en-US" altLang="ja-JP" sz="2800" dirty="0" err="1"/>
              <a:t>3m</a:t>
            </a:r>
            <a:r>
              <a:rPr kumimoji="1" lang="ja-JP" altLang="en-US" sz="2800" dirty="0"/>
              <a:t>未満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9892368-88F0-47FA-0B40-CE6EE4FF826C}"/>
              </a:ext>
            </a:extLst>
          </p:cNvPr>
          <p:cNvSpPr txBox="1"/>
          <p:nvPr/>
        </p:nvSpPr>
        <p:spPr>
          <a:xfrm rot="21322674">
            <a:off x="3322753" y="6430568"/>
            <a:ext cx="13869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←天白川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56F6CD1-2498-2CCF-0EAF-90F2C09704CD}"/>
              </a:ext>
            </a:extLst>
          </p:cNvPr>
          <p:cNvSpPr txBox="1"/>
          <p:nvPr/>
        </p:nvSpPr>
        <p:spPr>
          <a:xfrm rot="3915381">
            <a:off x="5363328" y="4702298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JR</a:t>
            </a:r>
            <a:r>
              <a:rPr kumimoji="1" lang="ja-JP" altLang="en-US" sz="2400" dirty="0"/>
              <a:t>線</a:t>
            </a:r>
          </a:p>
        </p:txBody>
      </p:sp>
      <p:sp>
        <p:nvSpPr>
          <p:cNvPr id="19" name="矢印: 下 18">
            <a:extLst>
              <a:ext uri="{FF2B5EF4-FFF2-40B4-BE49-F238E27FC236}">
                <a16:creationId xmlns:a16="http://schemas.microsoft.com/office/drawing/2014/main" id="{D7929C86-10A0-B613-39D6-EF9823D429B6}"/>
              </a:ext>
            </a:extLst>
          </p:cNvPr>
          <p:cNvSpPr/>
          <p:nvPr/>
        </p:nvSpPr>
        <p:spPr>
          <a:xfrm rot="9307683">
            <a:off x="5142115" y="5490287"/>
            <a:ext cx="504056" cy="326441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500298E3-3A97-4263-A521-979893C9842A}"/>
              </a:ext>
            </a:extLst>
          </p:cNvPr>
          <p:cNvSpPr/>
          <p:nvPr/>
        </p:nvSpPr>
        <p:spPr>
          <a:xfrm rot="10369655">
            <a:off x="3946550" y="5750062"/>
            <a:ext cx="504056" cy="326441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下 20">
            <a:extLst>
              <a:ext uri="{FF2B5EF4-FFF2-40B4-BE49-F238E27FC236}">
                <a16:creationId xmlns:a16="http://schemas.microsoft.com/office/drawing/2014/main" id="{274E7875-45B8-0B0A-A89E-C7C2C1D6E511}"/>
              </a:ext>
            </a:extLst>
          </p:cNvPr>
          <p:cNvSpPr/>
          <p:nvPr/>
        </p:nvSpPr>
        <p:spPr>
          <a:xfrm rot="10369655">
            <a:off x="2439522" y="5956827"/>
            <a:ext cx="504056" cy="288776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下 21">
            <a:extLst>
              <a:ext uri="{FF2B5EF4-FFF2-40B4-BE49-F238E27FC236}">
                <a16:creationId xmlns:a16="http://schemas.microsoft.com/office/drawing/2014/main" id="{765304A7-5B99-468C-A8C4-28512768ADB2}"/>
              </a:ext>
            </a:extLst>
          </p:cNvPr>
          <p:cNvSpPr/>
          <p:nvPr/>
        </p:nvSpPr>
        <p:spPr>
          <a:xfrm rot="10800000">
            <a:off x="1503546" y="5952354"/>
            <a:ext cx="504056" cy="326441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57D8B0FB-5CCF-0C02-22B2-953BD5D3C484}"/>
              </a:ext>
            </a:extLst>
          </p:cNvPr>
          <p:cNvGrpSpPr/>
          <p:nvPr/>
        </p:nvGrpSpPr>
        <p:grpSpPr>
          <a:xfrm>
            <a:off x="685297" y="1069853"/>
            <a:ext cx="7026561" cy="5772528"/>
            <a:chOff x="824148" y="941539"/>
            <a:chExt cx="7539487" cy="6193913"/>
          </a:xfrm>
        </p:grpSpPr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65881CD8-EEEE-ADF2-68A1-C15627D4DA24}"/>
                </a:ext>
              </a:extLst>
            </p:cNvPr>
            <p:cNvSpPr txBox="1"/>
            <p:nvPr/>
          </p:nvSpPr>
          <p:spPr>
            <a:xfrm rot="21141978">
              <a:off x="3386295" y="3506458"/>
              <a:ext cx="2069527" cy="495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大江川　緑地</a:t>
              </a: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0BC8E845-ECC3-6042-500E-02AADA19BCD0}"/>
                </a:ext>
              </a:extLst>
            </p:cNvPr>
            <p:cNvSpPr txBox="1"/>
            <p:nvPr/>
          </p:nvSpPr>
          <p:spPr>
            <a:xfrm rot="3792629">
              <a:off x="5355766" y="2266463"/>
              <a:ext cx="1355719" cy="495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国道</a:t>
              </a:r>
              <a:r>
                <a:rPr kumimoji="1" lang="en-US" altLang="ja-JP" sz="2400" dirty="0"/>
                <a:t>1</a:t>
              </a:r>
              <a:r>
                <a:rPr kumimoji="1" lang="ja-JP" altLang="en-US" sz="2400" dirty="0"/>
                <a:t>号</a:t>
              </a:r>
            </a:p>
          </p:txBody>
        </p:sp>
        <p:sp>
          <p:nvSpPr>
            <p:cNvPr id="46" name="フリーフォーム: 図形 45">
              <a:extLst>
                <a:ext uri="{FF2B5EF4-FFF2-40B4-BE49-F238E27FC236}">
                  <a16:creationId xmlns:a16="http://schemas.microsoft.com/office/drawing/2014/main" id="{2D0EECDD-9D98-E9E3-5794-084455274C1C}"/>
                </a:ext>
              </a:extLst>
            </p:cNvPr>
            <p:cNvSpPr/>
            <p:nvPr/>
          </p:nvSpPr>
          <p:spPr>
            <a:xfrm>
              <a:off x="1177831" y="984671"/>
              <a:ext cx="7185804" cy="5710687"/>
            </a:xfrm>
            <a:custGeom>
              <a:avLst/>
              <a:gdLst>
                <a:gd name="connsiteX0" fmla="*/ 414068 w 7185804"/>
                <a:gd name="connsiteY0" fmla="*/ 2786332 h 5710687"/>
                <a:gd name="connsiteX1" fmla="*/ 284672 w 7185804"/>
                <a:gd name="connsiteY1" fmla="*/ 4063041 h 5710687"/>
                <a:gd name="connsiteX2" fmla="*/ 370936 w 7185804"/>
                <a:gd name="connsiteY2" fmla="*/ 4278702 h 5710687"/>
                <a:gd name="connsiteX3" fmla="*/ 284672 w 7185804"/>
                <a:gd name="connsiteY3" fmla="*/ 4390845 h 5710687"/>
                <a:gd name="connsiteX4" fmla="*/ 34506 w 7185804"/>
                <a:gd name="connsiteY4" fmla="*/ 5063706 h 5710687"/>
                <a:gd name="connsiteX5" fmla="*/ 0 w 7185804"/>
                <a:gd name="connsiteY5" fmla="*/ 5607170 h 5710687"/>
                <a:gd name="connsiteX6" fmla="*/ 612476 w 7185804"/>
                <a:gd name="connsiteY6" fmla="*/ 5676181 h 5710687"/>
                <a:gd name="connsiteX7" fmla="*/ 802257 w 7185804"/>
                <a:gd name="connsiteY7" fmla="*/ 5581291 h 5710687"/>
                <a:gd name="connsiteX8" fmla="*/ 1319842 w 7185804"/>
                <a:gd name="connsiteY8" fmla="*/ 5710687 h 5710687"/>
                <a:gd name="connsiteX9" fmla="*/ 1768415 w 7185804"/>
                <a:gd name="connsiteY9" fmla="*/ 5555411 h 5710687"/>
                <a:gd name="connsiteX10" fmla="*/ 2398144 w 7185804"/>
                <a:gd name="connsiteY10" fmla="*/ 5460521 h 5710687"/>
                <a:gd name="connsiteX11" fmla="*/ 4684144 w 7185804"/>
                <a:gd name="connsiteY11" fmla="*/ 5201728 h 5710687"/>
                <a:gd name="connsiteX12" fmla="*/ 4830793 w 7185804"/>
                <a:gd name="connsiteY12" fmla="*/ 5124091 h 5710687"/>
                <a:gd name="connsiteX13" fmla="*/ 5098212 w 7185804"/>
                <a:gd name="connsiteY13" fmla="*/ 4865298 h 5710687"/>
                <a:gd name="connsiteX14" fmla="*/ 5158596 w 7185804"/>
                <a:gd name="connsiteY14" fmla="*/ 4813540 h 5710687"/>
                <a:gd name="connsiteX15" fmla="*/ 5460521 w 7185804"/>
                <a:gd name="connsiteY15" fmla="*/ 4589253 h 5710687"/>
                <a:gd name="connsiteX16" fmla="*/ 5633049 w 7185804"/>
                <a:gd name="connsiteY16" fmla="*/ 4218317 h 5710687"/>
                <a:gd name="connsiteX17" fmla="*/ 6021238 w 7185804"/>
                <a:gd name="connsiteY17" fmla="*/ 3856007 h 5710687"/>
                <a:gd name="connsiteX18" fmla="*/ 6090249 w 7185804"/>
                <a:gd name="connsiteY18" fmla="*/ 3752491 h 5710687"/>
                <a:gd name="connsiteX19" fmla="*/ 6116128 w 7185804"/>
                <a:gd name="connsiteY19" fmla="*/ 2915728 h 5710687"/>
                <a:gd name="connsiteX20" fmla="*/ 6090249 w 7185804"/>
                <a:gd name="connsiteY20" fmla="*/ 2087592 h 5710687"/>
                <a:gd name="connsiteX21" fmla="*/ 6193766 w 7185804"/>
                <a:gd name="connsiteY21" fmla="*/ 1535502 h 5710687"/>
                <a:gd name="connsiteX22" fmla="*/ 6461185 w 7185804"/>
                <a:gd name="connsiteY22" fmla="*/ 1242204 h 5710687"/>
                <a:gd name="connsiteX23" fmla="*/ 6832121 w 7185804"/>
                <a:gd name="connsiteY23" fmla="*/ 905774 h 5710687"/>
                <a:gd name="connsiteX24" fmla="*/ 7065034 w 7185804"/>
                <a:gd name="connsiteY24" fmla="*/ 646981 h 5710687"/>
                <a:gd name="connsiteX25" fmla="*/ 7159925 w 7185804"/>
                <a:gd name="connsiteY25" fmla="*/ 336430 h 5710687"/>
                <a:gd name="connsiteX26" fmla="*/ 7185804 w 7185804"/>
                <a:gd name="connsiteY26" fmla="*/ 0 h 571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185804" h="5710687">
                  <a:moveTo>
                    <a:pt x="414068" y="2786332"/>
                  </a:moveTo>
                  <a:lnTo>
                    <a:pt x="284672" y="4063041"/>
                  </a:lnTo>
                  <a:lnTo>
                    <a:pt x="370936" y="4278702"/>
                  </a:lnTo>
                  <a:lnTo>
                    <a:pt x="284672" y="4390845"/>
                  </a:lnTo>
                  <a:lnTo>
                    <a:pt x="34506" y="5063706"/>
                  </a:lnTo>
                  <a:lnTo>
                    <a:pt x="0" y="5607170"/>
                  </a:lnTo>
                  <a:lnTo>
                    <a:pt x="612476" y="5676181"/>
                  </a:lnTo>
                  <a:lnTo>
                    <a:pt x="802257" y="5581291"/>
                  </a:lnTo>
                  <a:lnTo>
                    <a:pt x="1319842" y="5710687"/>
                  </a:lnTo>
                  <a:lnTo>
                    <a:pt x="1768415" y="5555411"/>
                  </a:lnTo>
                  <a:lnTo>
                    <a:pt x="2398144" y="5460521"/>
                  </a:lnTo>
                  <a:lnTo>
                    <a:pt x="4684144" y="5201728"/>
                  </a:lnTo>
                  <a:lnTo>
                    <a:pt x="4830793" y="5124091"/>
                  </a:lnTo>
                  <a:lnTo>
                    <a:pt x="5098212" y="4865298"/>
                  </a:lnTo>
                  <a:lnTo>
                    <a:pt x="5158596" y="4813540"/>
                  </a:lnTo>
                  <a:lnTo>
                    <a:pt x="5460521" y="4589253"/>
                  </a:lnTo>
                  <a:lnTo>
                    <a:pt x="5633049" y="4218317"/>
                  </a:lnTo>
                  <a:lnTo>
                    <a:pt x="6021238" y="3856007"/>
                  </a:lnTo>
                  <a:lnTo>
                    <a:pt x="6090249" y="3752491"/>
                  </a:lnTo>
                  <a:lnTo>
                    <a:pt x="6116128" y="2915728"/>
                  </a:lnTo>
                  <a:lnTo>
                    <a:pt x="6090249" y="2087592"/>
                  </a:lnTo>
                  <a:lnTo>
                    <a:pt x="6193766" y="1535502"/>
                  </a:lnTo>
                  <a:lnTo>
                    <a:pt x="6461185" y="1242204"/>
                  </a:lnTo>
                  <a:lnTo>
                    <a:pt x="6832121" y="905774"/>
                  </a:lnTo>
                  <a:lnTo>
                    <a:pt x="7065034" y="646981"/>
                  </a:lnTo>
                  <a:lnTo>
                    <a:pt x="7159925" y="336430"/>
                  </a:lnTo>
                  <a:lnTo>
                    <a:pt x="7185804" y="0"/>
                  </a:lnTo>
                </a:path>
              </a:pathLst>
            </a:cu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7" name="フリーフォーム: 図形 46">
              <a:extLst>
                <a:ext uri="{FF2B5EF4-FFF2-40B4-BE49-F238E27FC236}">
                  <a16:creationId xmlns:a16="http://schemas.microsoft.com/office/drawing/2014/main" id="{CABF70EF-68D0-4D4D-B805-D87E609EE53D}"/>
                </a:ext>
              </a:extLst>
            </p:cNvPr>
            <p:cNvSpPr/>
            <p:nvPr/>
          </p:nvSpPr>
          <p:spPr>
            <a:xfrm>
              <a:off x="1583273" y="3529463"/>
              <a:ext cx="5658928" cy="526212"/>
            </a:xfrm>
            <a:custGeom>
              <a:avLst/>
              <a:gdLst>
                <a:gd name="connsiteX0" fmla="*/ 0 w 5658928"/>
                <a:gd name="connsiteY0" fmla="*/ 250166 h 526212"/>
                <a:gd name="connsiteX1" fmla="*/ 871268 w 5658928"/>
                <a:gd name="connsiteY1" fmla="*/ 327804 h 526212"/>
                <a:gd name="connsiteX2" fmla="*/ 1802920 w 5658928"/>
                <a:gd name="connsiteY2" fmla="*/ 439948 h 526212"/>
                <a:gd name="connsiteX3" fmla="*/ 2311879 w 5658928"/>
                <a:gd name="connsiteY3" fmla="*/ 526212 h 526212"/>
                <a:gd name="connsiteX4" fmla="*/ 3053751 w 5658928"/>
                <a:gd name="connsiteY4" fmla="*/ 422695 h 526212"/>
                <a:gd name="connsiteX5" fmla="*/ 3588588 w 5658928"/>
                <a:gd name="connsiteY5" fmla="*/ 301925 h 526212"/>
                <a:gd name="connsiteX6" fmla="*/ 3795622 w 5658928"/>
                <a:gd name="connsiteY6" fmla="*/ 232914 h 526212"/>
                <a:gd name="connsiteX7" fmla="*/ 4235570 w 5658928"/>
                <a:gd name="connsiteY7" fmla="*/ 345057 h 526212"/>
                <a:gd name="connsiteX8" fmla="*/ 4304581 w 5658928"/>
                <a:gd name="connsiteY8" fmla="*/ 431321 h 526212"/>
                <a:gd name="connsiteX9" fmla="*/ 4804913 w 5658928"/>
                <a:gd name="connsiteY9" fmla="*/ 60385 h 526212"/>
                <a:gd name="connsiteX10" fmla="*/ 5658928 w 5658928"/>
                <a:gd name="connsiteY10" fmla="*/ 0 h 52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58928" h="526212">
                  <a:moveTo>
                    <a:pt x="0" y="250166"/>
                  </a:moveTo>
                  <a:lnTo>
                    <a:pt x="871268" y="327804"/>
                  </a:lnTo>
                  <a:lnTo>
                    <a:pt x="1802920" y="439948"/>
                  </a:lnTo>
                  <a:lnTo>
                    <a:pt x="2311879" y="526212"/>
                  </a:lnTo>
                  <a:lnTo>
                    <a:pt x="3053751" y="422695"/>
                  </a:lnTo>
                  <a:lnTo>
                    <a:pt x="3588588" y="301925"/>
                  </a:lnTo>
                  <a:lnTo>
                    <a:pt x="3795622" y="232914"/>
                  </a:lnTo>
                  <a:lnTo>
                    <a:pt x="4235570" y="345057"/>
                  </a:lnTo>
                  <a:lnTo>
                    <a:pt x="4304581" y="431321"/>
                  </a:lnTo>
                  <a:lnTo>
                    <a:pt x="4804913" y="60385"/>
                  </a:lnTo>
                  <a:lnTo>
                    <a:pt x="5658928" y="0"/>
                  </a:lnTo>
                </a:path>
              </a:pathLst>
            </a:cu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フリーフォーム: 図形 47">
              <a:extLst>
                <a:ext uri="{FF2B5EF4-FFF2-40B4-BE49-F238E27FC236}">
                  <a16:creationId xmlns:a16="http://schemas.microsoft.com/office/drawing/2014/main" id="{072B4A15-6DB4-4FCA-7646-F346A7556636}"/>
                </a:ext>
              </a:extLst>
            </p:cNvPr>
            <p:cNvSpPr/>
            <p:nvPr/>
          </p:nvSpPr>
          <p:spPr>
            <a:xfrm>
              <a:off x="2376904" y="3822762"/>
              <a:ext cx="86264" cy="2820837"/>
            </a:xfrm>
            <a:custGeom>
              <a:avLst/>
              <a:gdLst>
                <a:gd name="connsiteX0" fmla="*/ 0 w 112143"/>
                <a:gd name="connsiteY0" fmla="*/ 2527539 h 2527539"/>
                <a:gd name="connsiteX1" fmla="*/ 25879 w 112143"/>
                <a:gd name="connsiteY1" fmla="*/ 733245 h 2527539"/>
                <a:gd name="connsiteX2" fmla="*/ 112143 w 112143"/>
                <a:gd name="connsiteY2" fmla="*/ 0 h 2527539"/>
                <a:gd name="connsiteX0" fmla="*/ 8626 w 86264"/>
                <a:gd name="connsiteY0" fmla="*/ 2820837 h 2820837"/>
                <a:gd name="connsiteX1" fmla="*/ 0 w 86264"/>
                <a:gd name="connsiteY1" fmla="*/ 733245 h 2820837"/>
                <a:gd name="connsiteX2" fmla="*/ 86264 w 86264"/>
                <a:gd name="connsiteY2" fmla="*/ 0 h 2820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264" h="2820837">
                  <a:moveTo>
                    <a:pt x="8626" y="2820837"/>
                  </a:moveTo>
                  <a:cubicBezTo>
                    <a:pt x="5751" y="2124973"/>
                    <a:pt x="2875" y="1429109"/>
                    <a:pt x="0" y="733245"/>
                  </a:cubicBezTo>
                  <a:lnTo>
                    <a:pt x="86264" y="0"/>
                  </a:lnTo>
                </a:path>
              </a:pathLst>
            </a:cu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フリーフォーム: 図形 48">
              <a:extLst>
                <a:ext uri="{FF2B5EF4-FFF2-40B4-BE49-F238E27FC236}">
                  <a16:creationId xmlns:a16="http://schemas.microsoft.com/office/drawing/2014/main" id="{A90354AF-26E0-A2E7-230D-BAF31721783F}"/>
                </a:ext>
              </a:extLst>
            </p:cNvPr>
            <p:cNvSpPr/>
            <p:nvPr/>
          </p:nvSpPr>
          <p:spPr>
            <a:xfrm>
              <a:off x="3489710" y="3995290"/>
              <a:ext cx="1820174" cy="2268747"/>
            </a:xfrm>
            <a:custGeom>
              <a:avLst/>
              <a:gdLst>
                <a:gd name="connsiteX0" fmla="*/ 8627 w 1820174"/>
                <a:gd name="connsiteY0" fmla="*/ 0 h 2268747"/>
                <a:gd name="connsiteX1" fmla="*/ 189782 w 1820174"/>
                <a:gd name="connsiteY1" fmla="*/ 508958 h 2268747"/>
                <a:gd name="connsiteX2" fmla="*/ 69012 w 1820174"/>
                <a:gd name="connsiteY2" fmla="*/ 560717 h 2268747"/>
                <a:gd name="connsiteX3" fmla="*/ 0 w 1820174"/>
                <a:gd name="connsiteY3" fmla="*/ 1069675 h 2268747"/>
                <a:gd name="connsiteX4" fmla="*/ 785004 w 1820174"/>
                <a:gd name="connsiteY4" fmla="*/ 1095555 h 2268747"/>
                <a:gd name="connsiteX5" fmla="*/ 1250831 w 1820174"/>
                <a:gd name="connsiteY5" fmla="*/ 776377 h 2268747"/>
                <a:gd name="connsiteX6" fmla="*/ 1276710 w 1820174"/>
                <a:gd name="connsiteY6" fmla="*/ 983411 h 2268747"/>
                <a:gd name="connsiteX7" fmla="*/ 1431985 w 1820174"/>
                <a:gd name="connsiteY7" fmla="*/ 1017917 h 2268747"/>
                <a:gd name="connsiteX8" fmla="*/ 1526876 w 1820174"/>
                <a:gd name="connsiteY8" fmla="*/ 1000664 h 2268747"/>
                <a:gd name="connsiteX9" fmla="*/ 1552755 w 1820174"/>
                <a:gd name="connsiteY9" fmla="*/ 1086928 h 2268747"/>
                <a:gd name="connsiteX10" fmla="*/ 1716657 w 1820174"/>
                <a:gd name="connsiteY10" fmla="*/ 1052422 h 2268747"/>
                <a:gd name="connsiteX11" fmla="*/ 1820174 w 1820174"/>
                <a:gd name="connsiteY11" fmla="*/ 1190445 h 2268747"/>
                <a:gd name="connsiteX12" fmla="*/ 1604514 w 1820174"/>
                <a:gd name="connsiteY12" fmla="*/ 1250830 h 2268747"/>
                <a:gd name="connsiteX13" fmla="*/ 1621766 w 1820174"/>
                <a:gd name="connsiteY13" fmla="*/ 1319841 h 2268747"/>
                <a:gd name="connsiteX14" fmla="*/ 1664899 w 1820174"/>
                <a:gd name="connsiteY14" fmla="*/ 1302588 h 2268747"/>
                <a:gd name="connsiteX15" fmla="*/ 1673525 w 1820174"/>
                <a:gd name="connsiteY15" fmla="*/ 1345721 h 2268747"/>
                <a:gd name="connsiteX16" fmla="*/ 1613140 w 1820174"/>
                <a:gd name="connsiteY16" fmla="*/ 1371600 h 2268747"/>
                <a:gd name="connsiteX17" fmla="*/ 1725283 w 1820174"/>
                <a:gd name="connsiteY17" fmla="*/ 1949570 h 2268747"/>
                <a:gd name="connsiteX18" fmla="*/ 1656272 w 1820174"/>
                <a:gd name="connsiteY18" fmla="*/ 2001328 h 2268747"/>
                <a:gd name="connsiteX19" fmla="*/ 1587261 w 1820174"/>
                <a:gd name="connsiteY19" fmla="*/ 2156604 h 2268747"/>
                <a:gd name="connsiteX20" fmla="*/ 1587261 w 1820174"/>
                <a:gd name="connsiteY20" fmla="*/ 2268747 h 226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20174" h="2268747">
                  <a:moveTo>
                    <a:pt x="8627" y="0"/>
                  </a:moveTo>
                  <a:lnTo>
                    <a:pt x="189782" y="508958"/>
                  </a:lnTo>
                  <a:lnTo>
                    <a:pt x="69012" y="560717"/>
                  </a:lnTo>
                  <a:lnTo>
                    <a:pt x="0" y="1069675"/>
                  </a:lnTo>
                  <a:lnTo>
                    <a:pt x="785004" y="1095555"/>
                  </a:lnTo>
                  <a:lnTo>
                    <a:pt x="1250831" y="776377"/>
                  </a:lnTo>
                  <a:lnTo>
                    <a:pt x="1276710" y="983411"/>
                  </a:lnTo>
                  <a:lnTo>
                    <a:pt x="1431985" y="1017917"/>
                  </a:lnTo>
                  <a:lnTo>
                    <a:pt x="1526876" y="1000664"/>
                  </a:lnTo>
                  <a:lnTo>
                    <a:pt x="1552755" y="1086928"/>
                  </a:lnTo>
                  <a:lnTo>
                    <a:pt x="1716657" y="1052422"/>
                  </a:lnTo>
                  <a:lnTo>
                    <a:pt x="1820174" y="1190445"/>
                  </a:lnTo>
                  <a:lnTo>
                    <a:pt x="1604514" y="1250830"/>
                  </a:lnTo>
                  <a:lnTo>
                    <a:pt x="1621766" y="1319841"/>
                  </a:lnTo>
                  <a:lnTo>
                    <a:pt x="1664899" y="1302588"/>
                  </a:lnTo>
                  <a:lnTo>
                    <a:pt x="1673525" y="1345721"/>
                  </a:lnTo>
                  <a:lnTo>
                    <a:pt x="1613140" y="1371600"/>
                  </a:lnTo>
                  <a:lnTo>
                    <a:pt x="1725283" y="1949570"/>
                  </a:lnTo>
                  <a:lnTo>
                    <a:pt x="1656272" y="2001328"/>
                  </a:lnTo>
                  <a:lnTo>
                    <a:pt x="1587261" y="2156604"/>
                  </a:lnTo>
                  <a:lnTo>
                    <a:pt x="1587261" y="2268747"/>
                  </a:lnTo>
                </a:path>
              </a:pathLst>
            </a:cu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フリーフォーム: 図形 49">
              <a:extLst>
                <a:ext uri="{FF2B5EF4-FFF2-40B4-BE49-F238E27FC236}">
                  <a16:creationId xmlns:a16="http://schemas.microsoft.com/office/drawing/2014/main" id="{C1E2081B-203C-C134-7EB7-8DEDC5B8B2CE}"/>
                </a:ext>
              </a:extLst>
            </p:cNvPr>
            <p:cNvSpPr/>
            <p:nvPr/>
          </p:nvSpPr>
          <p:spPr>
            <a:xfrm>
              <a:off x="3394820" y="5064965"/>
              <a:ext cx="586596" cy="1354347"/>
            </a:xfrm>
            <a:custGeom>
              <a:avLst/>
              <a:gdLst>
                <a:gd name="connsiteX0" fmla="*/ 586596 w 586596"/>
                <a:gd name="connsiteY0" fmla="*/ 1354347 h 1354347"/>
                <a:gd name="connsiteX1" fmla="*/ 586596 w 586596"/>
                <a:gd name="connsiteY1" fmla="*/ 1233578 h 1354347"/>
                <a:gd name="connsiteX2" fmla="*/ 491706 w 586596"/>
                <a:gd name="connsiteY2" fmla="*/ 1207698 h 1354347"/>
                <a:gd name="connsiteX3" fmla="*/ 483079 w 586596"/>
                <a:gd name="connsiteY3" fmla="*/ 1052423 h 1354347"/>
                <a:gd name="connsiteX4" fmla="*/ 0 w 586596"/>
                <a:gd name="connsiteY4" fmla="*/ 1069676 h 1354347"/>
                <a:gd name="connsiteX5" fmla="*/ 17253 w 586596"/>
                <a:gd name="connsiteY5" fmla="*/ 86264 h 1354347"/>
                <a:gd name="connsiteX6" fmla="*/ 129396 w 586596"/>
                <a:gd name="connsiteY6" fmla="*/ 86264 h 1354347"/>
                <a:gd name="connsiteX7" fmla="*/ 146649 w 586596"/>
                <a:gd name="connsiteY7" fmla="*/ 0 h 135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6596" h="1354347">
                  <a:moveTo>
                    <a:pt x="586596" y="1354347"/>
                  </a:moveTo>
                  <a:lnTo>
                    <a:pt x="586596" y="1233578"/>
                  </a:lnTo>
                  <a:lnTo>
                    <a:pt x="491706" y="1207698"/>
                  </a:lnTo>
                  <a:lnTo>
                    <a:pt x="483079" y="1052423"/>
                  </a:lnTo>
                  <a:lnTo>
                    <a:pt x="0" y="1069676"/>
                  </a:lnTo>
                  <a:lnTo>
                    <a:pt x="17253" y="86264"/>
                  </a:lnTo>
                  <a:lnTo>
                    <a:pt x="129396" y="86264"/>
                  </a:lnTo>
                  <a:lnTo>
                    <a:pt x="146649" y="0"/>
                  </a:lnTo>
                </a:path>
              </a:pathLst>
            </a:cu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フリーフォーム: 図形 50">
              <a:extLst>
                <a:ext uri="{FF2B5EF4-FFF2-40B4-BE49-F238E27FC236}">
                  <a16:creationId xmlns:a16="http://schemas.microsoft.com/office/drawing/2014/main" id="{59255D81-3E6A-9285-28EC-41EFCCF68D7B}"/>
                </a:ext>
              </a:extLst>
            </p:cNvPr>
            <p:cNvSpPr/>
            <p:nvPr/>
          </p:nvSpPr>
          <p:spPr>
            <a:xfrm>
              <a:off x="4688782" y="941539"/>
              <a:ext cx="1000664" cy="2838090"/>
            </a:xfrm>
            <a:custGeom>
              <a:avLst/>
              <a:gdLst>
                <a:gd name="connsiteX0" fmla="*/ 655608 w 1000664"/>
                <a:gd name="connsiteY0" fmla="*/ 2838090 h 2838090"/>
                <a:gd name="connsiteX1" fmla="*/ 854015 w 1000664"/>
                <a:gd name="connsiteY1" fmla="*/ 2656936 h 2838090"/>
                <a:gd name="connsiteX2" fmla="*/ 1000664 w 1000664"/>
                <a:gd name="connsiteY2" fmla="*/ 2380890 h 2838090"/>
                <a:gd name="connsiteX3" fmla="*/ 940279 w 1000664"/>
                <a:gd name="connsiteY3" fmla="*/ 2053087 h 2838090"/>
                <a:gd name="connsiteX4" fmla="*/ 741872 w 1000664"/>
                <a:gd name="connsiteY4" fmla="*/ 1595887 h 2838090"/>
                <a:gd name="connsiteX5" fmla="*/ 0 w 1000664"/>
                <a:gd name="connsiteY5" fmla="*/ 0 h 2838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664" h="2838090">
                  <a:moveTo>
                    <a:pt x="655608" y="2838090"/>
                  </a:moveTo>
                  <a:lnTo>
                    <a:pt x="854015" y="2656936"/>
                  </a:lnTo>
                  <a:lnTo>
                    <a:pt x="1000664" y="2380890"/>
                  </a:lnTo>
                  <a:lnTo>
                    <a:pt x="940279" y="2053087"/>
                  </a:lnTo>
                  <a:lnTo>
                    <a:pt x="741872" y="1595887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2" name="フリーフォーム: 図形 51">
              <a:extLst>
                <a:ext uri="{FF2B5EF4-FFF2-40B4-BE49-F238E27FC236}">
                  <a16:creationId xmlns:a16="http://schemas.microsoft.com/office/drawing/2014/main" id="{A7FA62AB-65D6-F949-8ED2-F5A198F83D94}"/>
                </a:ext>
              </a:extLst>
            </p:cNvPr>
            <p:cNvSpPr/>
            <p:nvPr/>
          </p:nvSpPr>
          <p:spPr>
            <a:xfrm>
              <a:off x="5085597" y="967418"/>
              <a:ext cx="2622430" cy="3795623"/>
            </a:xfrm>
            <a:custGeom>
              <a:avLst/>
              <a:gdLst>
                <a:gd name="connsiteX0" fmla="*/ 0 w 2622430"/>
                <a:gd name="connsiteY0" fmla="*/ 0 h 3795623"/>
                <a:gd name="connsiteX1" fmla="*/ 1207698 w 2622430"/>
                <a:gd name="connsiteY1" fmla="*/ 2769079 h 3795623"/>
                <a:gd name="connsiteX2" fmla="*/ 1794295 w 2622430"/>
                <a:gd name="connsiteY2" fmla="*/ 3122762 h 3795623"/>
                <a:gd name="connsiteX3" fmla="*/ 1992702 w 2622430"/>
                <a:gd name="connsiteY3" fmla="*/ 3433313 h 3795623"/>
                <a:gd name="connsiteX4" fmla="*/ 2622430 w 2622430"/>
                <a:gd name="connsiteY4" fmla="*/ 3795623 h 379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2430" h="3795623">
                  <a:moveTo>
                    <a:pt x="0" y="0"/>
                  </a:moveTo>
                  <a:lnTo>
                    <a:pt x="1207698" y="2769079"/>
                  </a:lnTo>
                  <a:lnTo>
                    <a:pt x="1794295" y="3122762"/>
                  </a:lnTo>
                  <a:lnTo>
                    <a:pt x="1992702" y="3433313"/>
                  </a:lnTo>
                  <a:lnTo>
                    <a:pt x="2622430" y="3795623"/>
                  </a:lnTo>
                </a:path>
              </a:pathLst>
            </a:custGeom>
            <a:noFill/>
            <a:ln w="762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フリーフォーム: 図形 52">
              <a:extLst>
                <a:ext uri="{FF2B5EF4-FFF2-40B4-BE49-F238E27FC236}">
                  <a16:creationId xmlns:a16="http://schemas.microsoft.com/office/drawing/2014/main" id="{03091208-63AB-727F-E676-FCBDA873F2B6}"/>
                </a:ext>
              </a:extLst>
            </p:cNvPr>
            <p:cNvSpPr/>
            <p:nvPr/>
          </p:nvSpPr>
          <p:spPr>
            <a:xfrm>
              <a:off x="4731914" y="984671"/>
              <a:ext cx="2303253" cy="5210355"/>
            </a:xfrm>
            <a:custGeom>
              <a:avLst/>
              <a:gdLst>
                <a:gd name="connsiteX0" fmla="*/ 0 w 2303253"/>
                <a:gd name="connsiteY0" fmla="*/ 0 h 5210355"/>
                <a:gd name="connsiteX1" fmla="*/ 353683 w 2303253"/>
                <a:gd name="connsiteY1" fmla="*/ 767751 h 5210355"/>
                <a:gd name="connsiteX2" fmla="*/ 966159 w 2303253"/>
                <a:gd name="connsiteY2" fmla="*/ 2191109 h 5210355"/>
                <a:gd name="connsiteX3" fmla="*/ 1975449 w 2303253"/>
                <a:gd name="connsiteY3" fmla="*/ 4580626 h 5210355"/>
                <a:gd name="connsiteX4" fmla="*/ 2303253 w 2303253"/>
                <a:gd name="connsiteY4" fmla="*/ 5210355 h 521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253" h="5210355">
                  <a:moveTo>
                    <a:pt x="0" y="0"/>
                  </a:moveTo>
                  <a:lnTo>
                    <a:pt x="353683" y="767751"/>
                  </a:lnTo>
                  <a:lnTo>
                    <a:pt x="966159" y="2191109"/>
                  </a:lnTo>
                  <a:lnTo>
                    <a:pt x="1975449" y="4580626"/>
                  </a:lnTo>
                  <a:lnTo>
                    <a:pt x="2303253" y="5210355"/>
                  </a:lnTo>
                </a:path>
              </a:pathLst>
            </a:custGeom>
            <a:noFill/>
            <a:ln w="762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フリーフォーム: 図形 53">
              <a:extLst>
                <a:ext uri="{FF2B5EF4-FFF2-40B4-BE49-F238E27FC236}">
                  <a16:creationId xmlns:a16="http://schemas.microsoft.com/office/drawing/2014/main" id="{C57B66DE-BE2D-F300-3F39-079E62BF9BE8}"/>
                </a:ext>
              </a:extLst>
            </p:cNvPr>
            <p:cNvSpPr/>
            <p:nvPr/>
          </p:nvSpPr>
          <p:spPr>
            <a:xfrm>
              <a:off x="824148" y="1165826"/>
              <a:ext cx="4477110" cy="5702060"/>
            </a:xfrm>
            <a:custGeom>
              <a:avLst/>
              <a:gdLst>
                <a:gd name="connsiteX0" fmla="*/ 0 w 4477110"/>
                <a:gd name="connsiteY0" fmla="*/ 439947 h 5702060"/>
                <a:gd name="connsiteX1" fmla="*/ 319178 w 4477110"/>
                <a:gd name="connsiteY1" fmla="*/ 508958 h 5702060"/>
                <a:gd name="connsiteX2" fmla="*/ 2329132 w 4477110"/>
                <a:gd name="connsiteY2" fmla="*/ 8626 h 5702060"/>
                <a:gd name="connsiteX3" fmla="*/ 2665562 w 4477110"/>
                <a:gd name="connsiteY3" fmla="*/ 0 h 5702060"/>
                <a:gd name="connsiteX4" fmla="*/ 3045125 w 4477110"/>
                <a:gd name="connsiteY4" fmla="*/ 189781 h 5702060"/>
                <a:gd name="connsiteX5" fmla="*/ 3243532 w 4477110"/>
                <a:gd name="connsiteY5" fmla="*/ 396815 h 5702060"/>
                <a:gd name="connsiteX6" fmla="*/ 3347049 w 4477110"/>
                <a:gd name="connsiteY6" fmla="*/ 707366 h 5702060"/>
                <a:gd name="connsiteX7" fmla="*/ 4114800 w 4477110"/>
                <a:gd name="connsiteY7" fmla="*/ 4528868 h 5702060"/>
                <a:gd name="connsiteX8" fmla="*/ 4477110 w 4477110"/>
                <a:gd name="connsiteY8" fmla="*/ 5702060 h 570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7110" h="5702060">
                  <a:moveTo>
                    <a:pt x="0" y="439947"/>
                  </a:moveTo>
                  <a:lnTo>
                    <a:pt x="319178" y="508958"/>
                  </a:lnTo>
                  <a:lnTo>
                    <a:pt x="2329132" y="8626"/>
                  </a:lnTo>
                  <a:lnTo>
                    <a:pt x="2665562" y="0"/>
                  </a:lnTo>
                  <a:lnTo>
                    <a:pt x="3045125" y="189781"/>
                  </a:lnTo>
                  <a:lnTo>
                    <a:pt x="3243532" y="396815"/>
                  </a:lnTo>
                  <a:lnTo>
                    <a:pt x="3347049" y="707366"/>
                  </a:lnTo>
                  <a:lnTo>
                    <a:pt x="4114800" y="4528868"/>
                  </a:lnTo>
                  <a:lnTo>
                    <a:pt x="4477110" y="5702060"/>
                  </a:lnTo>
                </a:path>
              </a:pathLst>
            </a:custGeom>
            <a:noFill/>
            <a:ln w="762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フリーフォーム: 図形 54">
              <a:extLst>
                <a:ext uri="{FF2B5EF4-FFF2-40B4-BE49-F238E27FC236}">
                  <a16:creationId xmlns:a16="http://schemas.microsoft.com/office/drawing/2014/main" id="{987707D9-5A5A-898A-8275-402ADB273685}"/>
                </a:ext>
              </a:extLst>
            </p:cNvPr>
            <p:cNvSpPr/>
            <p:nvPr/>
          </p:nvSpPr>
          <p:spPr>
            <a:xfrm>
              <a:off x="6103514" y="993297"/>
              <a:ext cx="1535502" cy="3321170"/>
            </a:xfrm>
            <a:custGeom>
              <a:avLst/>
              <a:gdLst>
                <a:gd name="connsiteX0" fmla="*/ 0 w 1535502"/>
                <a:gd name="connsiteY0" fmla="*/ 0 h 3321170"/>
                <a:gd name="connsiteX1" fmla="*/ 129396 w 1535502"/>
                <a:gd name="connsiteY1" fmla="*/ 1017917 h 3321170"/>
                <a:gd name="connsiteX2" fmla="*/ 301925 w 1535502"/>
                <a:gd name="connsiteY2" fmla="*/ 1449238 h 3321170"/>
                <a:gd name="connsiteX3" fmla="*/ 569344 w 1535502"/>
                <a:gd name="connsiteY3" fmla="*/ 2070340 h 3321170"/>
                <a:gd name="connsiteX4" fmla="*/ 681487 w 1535502"/>
                <a:gd name="connsiteY4" fmla="*/ 2337759 h 3321170"/>
                <a:gd name="connsiteX5" fmla="*/ 715993 w 1535502"/>
                <a:gd name="connsiteY5" fmla="*/ 2760453 h 3321170"/>
                <a:gd name="connsiteX6" fmla="*/ 1017917 w 1535502"/>
                <a:gd name="connsiteY6" fmla="*/ 3131389 h 3321170"/>
                <a:gd name="connsiteX7" fmla="*/ 1397479 w 1535502"/>
                <a:gd name="connsiteY7" fmla="*/ 3252159 h 3321170"/>
                <a:gd name="connsiteX8" fmla="*/ 1535502 w 1535502"/>
                <a:gd name="connsiteY8" fmla="*/ 3321170 h 3321170"/>
                <a:gd name="connsiteX0" fmla="*/ 0 w 1535502"/>
                <a:gd name="connsiteY0" fmla="*/ 0 h 3321170"/>
                <a:gd name="connsiteX1" fmla="*/ 129396 w 1535502"/>
                <a:gd name="connsiteY1" fmla="*/ 1017917 h 3321170"/>
                <a:gd name="connsiteX2" fmla="*/ 301925 w 1535502"/>
                <a:gd name="connsiteY2" fmla="*/ 1449238 h 3321170"/>
                <a:gd name="connsiteX3" fmla="*/ 569344 w 1535502"/>
                <a:gd name="connsiteY3" fmla="*/ 2070340 h 3321170"/>
                <a:gd name="connsiteX4" fmla="*/ 681487 w 1535502"/>
                <a:gd name="connsiteY4" fmla="*/ 2337759 h 3321170"/>
                <a:gd name="connsiteX5" fmla="*/ 715993 w 1535502"/>
                <a:gd name="connsiteY5" fmla="*/ 2760453 h 3321170"/>
                <a:gd name="connsiteX6" fmla="*/ 1078302 w 1535502"/>
                <a:gd name="connsiteY6" fmla="*/ 3122763 h 3321170"/>
                <a:gd name="connsiteX7" fmla="*/ 1397479 w 1535502"/>
                <a:gd name="connsiteY7" fmla="*/ 3252159 h 3321170"/>
                <a:gd name="connsiteX8" fmla="*/ 1535502 w 1535502"/>
                <a:gd name="connsiteY8" fmla="*/ 3321170 h 3321170"/>
                <a:gd name="connsiteX0" fmla="*/ 0 w 1535502"/>
                <a:gd name="connsiteY0" fmla="*/ 0 h 3321170"/>
                <a:gd name="connsiteX1" fmla="*/ 129396 w 1535502"/>
                <a:gd name="connsiteY1" fmla="*/ 1017917 h 3321170"/>
                <a:gd name="connsiteX2" fmla="*/ 301925 w 1535502"/>
                <a:gd name="connsiteY2" fmla="*/ 1449238 h 3321170"/>
                <a:gd name="connsiteX3" fmla="*/ 569344 w 1535502"/>
                <a:gd name="connsiteY3" fmla="*/ 2070340 h 3321170"/>
                <a:gd name="connsiteX4" fmla="*/ 681487 w 1535502"/>
                <a:gd name="connsiteY4" fmla="*/ 2337759 h 3321170"/>
                <a:gd name="connsiteX5" fmla="*/ 715993 w 1535502"/>
                <a:gd name="connsiteY5" fmla="*/ 2760453 h 3321170"/>
                <a:gd name="connsiteX6" fmla="*/ 905774 w 1535502"/>
                <a:gd name="connsiteY6" fmla="*/ 3019246 h 3321170"/>
                <a:gd name="connsiteX7" fmla="*/ 1078302 w 1535502"/>
                <a:gd name="connsiteY7" fmla="*/ 3122763 h 3321170"/>
                <a:gd name="connsiteX8" fmla="*/ 1397479 w 1535502"/>
                <a:gd name="connsiteY8" fmla="*/ 3252159 h 3321170"/>
                <a:gd name="connsiteX9" fmla="*/ 1535502 w 1535502"/>
                <a:gd name="connsiteY9" fmla="*/ 3321170 h 332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502" h="3321170">
                  <a:moveTo>
                    <a:pt x="0" y="0"/>
                  </a:moveTo>
                  <a:lnTo>
                    <a:pt x="129396" y="1017917"/>
                  </a:lnTo>
                  <a:lnTo>
                    <a:pt x="301925" y="1449238"/>
                  </a:lnTo>
                  <a:lnTo>
                    <a:pt x="569344" y="2070340"/>
                  </a:lnTo>
                  <a:lnTo>
                    <a:pt x="681487" y="2337759"/>
                  </a:lnTo>
                  <a:lnTo>
                    <a:pt x="715993" y="2760453"/>
                  </a:lnTo>
                  <a:cubicBezTo>
                    <a:pt x="767751" y="2817962"/>
                    <a:pt x="854016" y="2961737"/>
                    <a:pt x="905774" y="3019246"/>
                  </a:cubicBezTo>
                  <a:lnTo>
                    <a:pt x="1078302" y="3122763"/>
                  </a:lnTo>
                  <a:lnTo>
                    <a:pt x="1397479" y="3252159"/>
                  </a:lnTo>
                  <a:lnTo>
                    <a:pt x="1535502" y="3321170"/>
                  </a:lnTo>
                </a:path>
              </a:pathLst>
            </a:custGeom>
            <a:noFill/>
            <a:ln w="762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07ED4D73-95C3-97DB-197D-AF3C3D261CD9}"/>
                </a:ext>
              </a:extLst>
            </p:cNvPr>
            <p:cNvSpPr txBox="1"/>
            <p:nvPr/>
          </p:nvSpPr>
          <p:spPr>
            <a:xfrm rot="3808217">
              <a:off x="6132269" y="2645068"/>
              <a:ext cx="1519121" cy="495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名鉄本線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ED9E4BAA-3992-7449-5282-C558693049D9}"/>
                </a:ext>
              </a:extLst>
            </p:cNvPr>
            <p:cNvSpPr txBox="1"/>
            <p:nvPr/>
          </p:nvSpPr>
          <p:spPr>
            <a:xfrm rot="5846325">
              <a:off x="2495777" y="1888322"/>
              <a:ext cx="1188878" cy="495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常滑線</a:t>
              </a:r>
            </a:p>
          </p:txBody>
        </p:sp>
        <p:sp>
          <p:nvSpPr>
            <p:cNvPr id="58" name="フリーフォーム: 図形 57">
              <a:extLst>
                <a:ext uri="{FF2B5EF4-FFF2-40B4-BE49-F238E27FC236}">
                  <a16:creationId xmlns:a16="http://schemas.microsoft.com/office/drawing/2014/main" id="{1DE22931-33DD-46BF-5B62-AF0E94EA354D}"/>
                </a:ext>
              </a:extLst>
            </p:cNvPr>
            <p:cNvSpPr/>
            <p:nvPr/>
          </p:nvSpPr>
          <p:spPr>
            <a:xfrm>
              <a:off x="2244658" y="967418"/>
              <a:ext cx="599572" cy="6168034"/>
            </a:xfrm>
            <a:custGeom>
              <a:avLst/>
              <a:gdLst>
                <a:gd name="connsiteX0" fmla="*/ 301925 w 595223"/>
                <a:gd name="connsiteY0" fmla="*/ 0 h 5857336"/>
                <a:gd name="connsiteX1" fmla="*/ 595223 w 595223"/>
                <a:gd name="connsiteY1" fmla="*/ 1293962 h 5857336"/>
                <a:gd name="connsiteX2" fmla="*/ 483080 w 595223"/>
                <a:gd name="connsiteY2" fmla="*/ 2199736 h 5857336"/>
                <a:gd name="connsiteX3" fmla="*/ 336431 w 595223"/>
                <a:gd name="connsiteY3" fmla="*/ 3278038 h 5857336"/>
                <a:gd name="connsiteX4" fmla="*/ 0 w 595223"/>
                <a:gd name="connsiteY4" fmla="*/ 5572664 h 5857336"/>
                <a:gd name="connsiteX5" fmla="*/ 34506 w 595223"/>
                <a:gd name="connsiteY5" fmla="*/ 5857336 h 5857336"/>
                <a:gd name="connsiteX0" fmla="*/ 398835 w 692133"/>
                <a:gd name="connsiteY0" fmla="*/ 0 h 5857336"/>
                <a:gd name="connsiteX1" fmla="*/ 692133 w 692133"/>
                <a:gd name="connsiteY1" fmla="*/ 1293962 h 5857336"/>
                <a:gd name="connsiteX2" fmla="*/ 579990 w 692133"/>
                <a:gd name="connsiteY2" fmla="*/ 2199736 h 5857336"/>
                <a:gd name="connsiteX3" fmla="*/ 0 w 692133"/>
                <a:gd name="connsiteY3" fmla="*/ 3621441 h 5857336"/>
                <a:gd name="connsiteX4" fmla="*/ 96910 w 692133"/>
                <a:gd name="connsiteY4" fmla="*/ 5572664 h 5857336"/>
                <a:gd name="connsiteX5" fmla="*/ 131416 w 692133"/>
                <a:gd name="connsiteY5" fmla="*/ 5857336 h 5857336"/>
                <a:gd name="connsiteX0" fmla="*/ 398835 w 692133"/>
                <a:gd name="connsiteY0" fmla="*/ 0 h 5857336"/>
                <a:gd name="connsiteX1" fmla="*/ 692133 w 692133"/>
                <a:gd name="connsiteY1" fmla="*/ 1293962 h 5857336"/>
                <a:gd name="connsiteX2" fmla="*/ 130296 w 692133"/>
                <a:gd name="connsiteY2" fmla="*/ 2273323 h 5857336"/>
                <a:gd name="connsiteX3" fmla="*/ 0 w 692133"/>
                <a:gd name="connsiteY3" fmla="*/ 3621441 h 5857336"/>
                <a:gd name="connsiteX4" fmla="*/ 96910 w 692133"/>
                <a:gd name="connsiteY4" fmla="*/ 5572664 h 5857336"/>
                <a:gd name="connsiteX5" fmla="*/ 131416 w 692133"/>
                <a:gd name="connsiteY5" fmla="*/ 5857336 h 5857336"/>
                <a:gd name="connsiteX0" fmla="*/ 398835 w 414141"/>
                <a:gd name="connsiteY0" fmla="*/ 0 h 5857336"/>
                <a:gd name="connsiteX1" fmla="*/ 414141 w 414141"/>
                <a:gd name="connsiteY1" fmla="*/ 1359372 h 5857336"/>
                <a:gd name="connsiteX2" fmla="*/ 130296 w 414141"/>
                <a:gd name="connsiteY2" fmla="*/ 2273323 h 5857336"/>
                <a:gd name="connsiteX3" fmla="*/ 0 w 414141"/>
                <a:gd name="connsiteY3" fmla="*/ 3621441 h 5857336"/>
                <a:gd name="connsiteX4" fmla="*/ 96910 w 414141"/>
                <a:gd name="connsiteY4" fmla="*/ 5572664 h 5857336"/>
                <a:gd name="connsiteX5" fmla="*/ 131416 w 414141"/>
                <a:gd name="connsiteY5" fmla="*/ 5857336 h 5857336"/>
                <a:gd name="connsiteX0" fmla="*/ 398835 w 469348"/>
                <a:gd name="connsiteY0" fmla="*/ 0 h 5857336"/>
                <a:gd name="connsiteX1" fmla="*/ 469338 w 469348"/>
                <a:gd name="connsiteY1" fmla="*/ 641298 h 5857336"/>
                <a:gd name="connsiteX2" fmla="*/ 414141 w 469348"/>
                <a:gd name="connsiteY2" fmla="*/ 1359372 h 5857336"/>
                <a:gd name="connsiteX3" fmla="*/ 130296 w 469348"/>
                <a:gd name="connsiteY3" fmla="*/ 2273323 h 5857336"/>
                <a:gd name="connsiteX4" fmla="*/ 0 w 469348"/>
                <a:gd name="connsiteY4" fmla="*/ 3621441 h 5857336"/>
                <a:gd name="connsiteX5" fmla="*/ 96910 w 469348"/>
                <a:gd name="connsiteY5" fmla="*/ 5572664 h 5857336"/>
                <a:gd name="connsiteX6" fmla="*/ 131416 w 469348"/>
                <a:gd name="connsiteY6" fmla="*/ 5857336 h 5857336"/>
                <a:gd name="connsiteX0" fmla="*/ 398835 w 469348"/>
                <a:gd name="connsiteY0" fmla="*/ 0 h 5857336"/>
                <a:gd name="connsiteX1" fmla="*/ 469338 w 469348"/>
                <a:gd name="connsiteY1" fmla="*/ 641298 h 5857336"/>
                <a:gd name="connsiteX2" fmla="*/ 414141 w 469348"/>
                <a:gd name="connsiteY2" fmla="*/ 1359372 h 5857336"/>
                <a:gd name="connsiteX3" fmla="*/ 130296 w 469348"/>
                <a:gd name="connsiteY3" fmla="*/ 2273323 h 5857336"/>
                <a:gd name="connsiteX4" fmla="*/ 0 w 469348"/>
                <a:gd name="connsiteY4" fmla="*/ 3621441 h 5857336"/>
                <a:gd name="connsiteX5" fmla="*/ 23324 w 469348"/>
                <a:gd name="connsiteY5" fmla="*/ 5678955 h 5857336"/>
                <a:gd name="connsiteX6" fmla="*/ 131416 w 469348"/>
                <a:gd name="connsiteY6" fmla="*/ 5857336 h 5857336"/>
                <a:gd name="connsiteX0" fmla="*/ 398835 w 469348"/>
                <a:gd name="connsiteY0" fmla="*/ 0 h 6053566"/>
                <a:gd name="connsiteX1" fmla="*/ 469338 w 469348"/>
                <a:gd name="connsiteY1" fmla="*/ 641298 h 6053566"/>
                <a:gd name="connsiteX2" fmla="*/ 414141 w 469348"/>
                <a:gd name="connsiteY2" fmla="*/ 1359372 h 6053566"/>
                <a:gd name="connsiteX3" fmla="*/ 130296 w 469348"/>
                <a:gd name="connsiteY3" fmla="*/ 2273323 h 6053566"/>
                <a:gd name="connsiteX4" fmla="*/ 0 w 469348"/>
                <a:gd name="connsiteY4" fmla="*/ 3621441 h 6053566"/>
                <a:gd name="connsiteX5" fmla="*/ 23324 w 469348"/>
                <a:gd name="connsiteY5" fmla="*/ 5678955 h 6053566"/>
                <a:gd name="connsiteX6" fmla="*/ 16948 w 469348"/>
                <a:gd name="connsiteY6" fmla="*/ 6053566 h 6053566"/>
                <a:gd name="connsiteX0" fmla="*/ 513303 w 583816"/>
                <a:gd name="connsiteY0" fmla="*/ 0 h 6053566"/>
                <a:gd name="connsiteX1" fmla="*/ 583806 w 583816"/>
                <a:gd name="connsiteY1" fmla="*/ 641298 h 6053566"/>
                <a:gd name="connsiteX2" fmla="*/ 528609 w 583816"/>
                <a:gd name="connsiteY2" fmla="*/ 1359372 h 6053566"/>
                <a:gd name="connsiteX3" fmla="*/ 244764 w 583816"/>
                <a:gd name="connsiteY3" fmla="*/ 2273323 h 6053566"/>
                <a:gd name="connsiteX4" fmla="*/ 0 w 583816"/>
                <a:gd name="connsiteY4" fmla="*/ 3662322 h 6053566"/>
                <a:gd name="connsiteX5" fmla="*/ 137792 w 583816"/>
                <a:gd name="connsiteY5" fmla="*/ 5678955 h 6053566"/>
                <a:gd name="connsiteX6" fmla="*/ 131416 w 583816"/>
                <a:gd name="connsiteY6" fmla="*/ 6053566 h 6053566"/>
                <a:gd name="connsiteX0" fmla="*/ 522683 w 593196"/>
                <a:gd name="connsiteY0" fmla="*/ 0 h 6053566"/>
                <a:gd name="connsiteX1" fmla="*/ 593186 w 593196"/>
                <a:gd name="connsiteY1" fmla="*/ 641298 h 6053566"/>
                <a:gd name="connsiteX2" fmla="*/ 537989 w 593196"/>
                <a:gd name="connsiteY2" fmla="*/ 1359372 h 6053566"/>
                <a:gd name="connsiteX3" fmla="*/ 254144 w 593196"/>
                <a:gd name="connsiteY3" fmla="*/ 2273323 h 6053566"/>
                <a:gd name="connsiteX4" fmla="*/ 9380 w 593196"/>
                <a:gd name="connsiteY4" fmla="*/ 3662322 h 6053566"/>
                <a:gd name="connsiteX5" fmla="*/ 0 w 593196"/>
                <a:gd name="connsiteY5" fmla="*/ 5670779 h 6053566"/>
                <a:gd name="connsiteX6" fmla="*/ 140796 w 593196"/>
                <a:gd name="connsiteY6" fmla="*/ 6053566 h 6053566"/>
                <a:gd name="connsiteX0" fmla="*/ 522683 w 593196"/>
                <a:gd name="connsiteY0" fmla="*/ 0 h 6184386"/>
                <a:gd name="connsiteX1" fmla="*/ 593186 w 593196"/>
                <a:gd name="connsiteY1" fmla="*/ 641298 h 6184386"/>
                <a:gd name="connsiteX2" fmla="*/ 537989 w 593196"/>
                <a:gd name="connsiteY2" fmla="*/ 1359372 h 6184386"/>
                <a:gd name="connsiteX3" fmla="*/ 254144 w 593196"/>
                <a:gd name="connsiteY3" fmla="*/ 2273323 h 6184386"/>
                <a:gd name="connsiteX4" fmla="*/ 9380 w 593196"/>
                <a:gd name="connsiteY4" fmla="*/ 3662322 h 6184386"/>
                <a:gd name="connsiteX5" fmla="*/ 0 w 593196"/>
                <a:gd name="connsiteY5" fmla="*/ 5670779 h 6184386"/>
                <a:gd name="connsiteX6" fmla="*/ 26328 w 593196"/>
                <a:gd name="connsiteY6" fmla="*/ 6184386 h 6184386"/>
                <a:gd name="connsiteX0" fmla="*/ 529060 w 599573"/>
                <a:gd name="connsiteY0" fmla="*/ 0 h 6168034"/>
                <a:gd name="connsiteX1" fmla="*/ 599563 w 599573"/>
                <a:gd name="connsiteY1" fmla="*/ 641298 h 6168034"/>
                <a:gd name="connsiteX2" fmla="*/ 544366 w 599573"/>
                <a:gd name="connsiteY2" fmla="*/ 1359372 h 6168034"/>
                <a:gd name="connsiteX3" fmla="*/ 260521 w 599573"/>
                <a:gd name="connsiteY3" fmla="*/ 2273323 h 6168034"/>
                <a:gd name="connsiteX4" fmla="*/ 15757 w 599573"/>
                <a:gd name="connsiteY4" fmla="*/ 3662322 h 6168034"/>
                <a:gd name="connsiteX5" fmla="*/ 6377 w 599573"/>
                <a:gd name="connsiteY5" fmla="*/ 5670779 h 6168034"/>
                <a:gd name="connsiteX6" fmla="*/ 0 w 599573"/>
                <a:gd name="connsiteY6" fmla="*/ 6168034 h 616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573" h="6168034">
                  <a:moveTo>
                    <a:pt x="529060" y="0"/>
                  </a:moveTo>
                  <a:cubicBezTo>
                    <a:pt x="528032" y="181061"/>
                    <a:pt x="600591" y="460237"/>
                    <a:pt x="599563" y="641298"/>
                  </a:cubicBezTo>
                  <a:lnTo>
                    <a:pt x="544366" y="1359372"/>
                  </a:lnTo>
                  <a:lnTo>
                    <a:pt x="260521" y="2273323"/>
                  </a:lnTo>
                  <a:lnTo>
                    <a:pt x="15757" y="3662322"/>
                  </a:lnTo>
                  <a:cubicBezTo>
                    <a:pt x="12630" y="4331808"/>
                    <a:pt x="9504" y="5001293"/>
                    <a:pt x="6377" y="5670779"/>
                  </a:cubicBezTo>
                  <a:cubicBezTo>
                    <a:pt x="4251" y="5836531"/>
                    <a:pt x="2126" y="6002282"/>
                    <a:pt x="0" y="6168034"/>
                  </a:cubicBezTo>
                </a:path>
              </a:pathLst>
            </a:custGeom>
            <a:noFill/>
            <a:ln w="762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732D3CEE-9280-9AC2-F34D-C12BC2DEFE6A}"/>
                </a:ext>
              </a:extLst>
            </p:cNvPr>
            <p:cNvSpPr txBox="1"/>
            <p:nvPr/>
          </p:nvSpPr>
          <p:spPr>
            <a:xfrm>
              <a:off x="1491678" y="4565669"/>
              <a:ext cx="1098378" cy="495366"/>
            </a:xfrm>
            <a:prstGeom prst="rect">
              <a:avLst/>
            </a:prstGeom>
            <a:solidFill>
              <a:srgbClr val="E6B9B8">
                <a:alpha val="3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/>
                <a:t>大学</a:t>
              </a: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BED15F0F-F473-5001-CD96-C9792F456145}"/>
                </a:ext>
              </a:extLst>
            </p:cNvPr>
            <p:cNvSpPr txBox="1"/>
            <p:nvPr/>
          </p:nvSpPr>
          <p:spPr>
            <a:xfrm>
              <a:off x="5352180" y="4356418"/>
              <a:ext cx="764236" cy="396293"/>
            </a:xfrm>
            <a:prstGeom prst="rect">
              <a:avLst/>
            </a:prstGeom>
            <a:solidFill>
              <a:srgbClr val="E6B9B8">
                <a:alpha val="30196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2400" b="1" i="1" dirty="0">
                  <a:solidFill>
                    <a:srgbClr val="7030A0"/>
                  </a:solidFill>
                </a:rPr>
                <a:t>星崎</a:t>
              </a: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811AA340-FF8E-DCB4-0130-628EB5D45AD7}"/>
                </a:ext>
              </a:extLst>
            </p:cNvPr>
            <p:cNvSpPr txBox="1"/>
            <p:nvPr/>
          </p:nvSpPr>
          <p:spPr>
            <a:xfrm>
              <a:off x="3854800" y="5244828"/>
              <a:ext cx="764236" cy="396293"/>
            </a:xfrm>
            <a:prstGeom prst="rect">
              <a:avLst/>
            </a:prstGeom>
            <a:solidFill>
              <a:srgbClr val="E6B9B8">
                <a:alpha val="30196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2400" b="1" i="1" dirty="0">
                  <a:solidFill>
                    <a:srgbClr val="7030A0"/>
                  </a:solidFill>
                </a:rPr>
                <a:t>千鳥</a:t>
              </a: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0A1E2739-61DE-9393-8D0F-FD6ED8B717F4}"/>
                </a:ext>
              </a:extLst>
            </p:cNvPr>
            <p:cNvSpPr txBox="1"/>
            <p:nvPr/>
          </p:nvSpPr>
          <p:spPr>
            <a:xfrm>
              <a:off x="2658222" y="4485203"/>
              <a:ext cx="764236" cy="396293"/>
            </a:xfrm>
            <a:prstGeom prst="rect">
              <a:avLst/>
            </a:prstGeom>
            <a:solidFill>
              <a:srgbClr val="E6B9B8">
                <a:alpha val="30196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2400" b="1" i="1" dirty="0">
                  <a:solidFill>
                    <a:srgbClr val="7030A0"/>
                  </a:solidFill>
                </a:rPr>
                <a:t>白水</a:t>
              </a: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08118979-7ECA-486A-FB60-F96E1695927B}"/>
                </a:ext>
              </a:extLst>
            </p:cNvPr>
            <p:cNvSpPr txBox="1"/>
            <p:nvPr/>
          </p:nvSpPr>
          <p:spPr>
            <a:xfrm>
              <a:off x="1589224" y="5434275"/>
              <a:ext cx="764236" cy="396293"/>
            </a:xfrm>
            <a:prstGeom prst="rect">
              <a:avLst/>
            </a:prstGeom>
            <a:solidFill>
              <a:srgbClr val="E6B9B8">
                <a:alpha val="30196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2400" b="1" i="1" dirty="0">
                  <a:solidFill>
                    <a:srgbClr val="7030A0"/>
                  </a:solidFill>
                </a:rPr>
                <a:t>柴田</a:t>
              </a: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5A6FA507-2278-C5B9-3EE6-5677EE336D89}"/>
                </a:ext>
              </a:extLst>
            </p:cNvPr>
            <p:cNvSpPr txBox="1"/>
            <p:nvPr/>
          </p:nvSpPr>
          <p:spPr>
            <a:xfrm>
              <a:off x="6931261" y="1846873"/>
              <a:ext cx="764236" cy="396293"/>
            </a:xfrm>
            <a:prstGeom prst="rect">
              <a:avLst/>
            </a:prstGeom>
            <a:solidFill>
              <a:srgbClr val="E6B9B8">
                <a:alpha val="30196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2400" i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笠東</a:t>
              </a:r>
            </a:p>
          </p:txBody>
        </p:sp>
        <p:sp>
          <p:nvSpPr>
            <p:cNvPr id="65" name="フリーフォーム: 図形 64">
              <a:extLst>
                <a:ext uri="{FF2B5EF4-FFF2-40B4-BE49-F238E27FC236}">
                  <a16:creationId xmlns:a16="http://schemas.microsoft.com/office/drawing/2014/main" id="{99E579AB-6B5D-0BB5-73D1-B71C61D483B4}"/>
                </a:ext>
              </a:extLst>
            </p:cNvPr>
            <p:cNvSpPr/>
            <p:nvPr/>
          </p:nvSpPr>
          <p:spPr>
            <a:xfrm>
              <a:off x="6854012" y="984671"/>
              <a:ext cx="595223" cy="1587260"/>
            </a:xfrm>
            <a:custGeom>
              <a:avLst/>
              <a:gdLst>
                <a:gd name="connsiteX0" fmla="*/ 517585 w 595223"/>
                <a:gd name="connsiteY0" fmla="*/ 1535502 h 1587260"/>
                <a:gd name="connsiteX1" fmla="*/ 439947 w 595223"/>
                <a:gd name="connsiteY1" fmla="*/ 1518249 h 1587260"/>
                <a:gd name="connsiteX2" fmla="*/ 353683 w 595223"/>
                <a:gd name="connsiteY2" fmla="*/ 1587260 h 1587260"/>
                <a:gd name="connsiteX3" fmla="*/ 0 w 595223"/>
                <a:gd name="connsiteY3" fmla="*/ 1466491 h 1587260"/>
                <a:gd name="connsiteX4" fmla="*/ 112144 w 595223"/>
                <a:gd name="connsiteY4" fmla="*/ 1328468 h 1587260"/>
                <a:gd name="connsiteX5" fmla="*/ 284672 w 595223"/>
                <a:gd name="connsiteY5" fmla="*/ 750498 h 1587260"/>
                <a:gd name="connsiteX6" fmla="*/ 146649 w 595223"/>
                <a:gd name="connsiteY6" fmla="*/ 664234 h 1587260"/>
                <a:gd name="connsiteX7" fmla="*/ 94891 w 595223"/>
                <a:gd name="connsiteY7" fmla="*/ 379562 h 1587260"/>
                <a:gd name="connsiteX8" fmla="*/ 172529 w 595223"/>
                <a:gd name="connsiteY8" fmla="*/ 267419 h 1587260"/>
                <a:gd name="connsiteX9" fmla="*/ 508959 w 595223"/>
                <a:gd name="connsiteY9" fmla="*/ 267419 h 1587260"/>
                <a:gd name="connsiteX10" fmla="*/ 595223 w 595223"/>
                <a:gd name="connsiteY10" fmla="*/ 0 h 158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5223" h="1587260">
                  <a:moveTo>
                    <a:pt x="517585" y="1535502"/>
                  </a:moveTo>
                  <a:lnTo>
                    <a:pt x="439947" y="1518249"/>
                  </a:lnTo>
                  <a:lnTo>
                    <a:pt x="353683" y="1587260"/>
                  </a:lnTo>
                  <a:lnTo>
                    <a:pt x="0" y="1466491"/>
                  </a:lnTo>
                  <a:lnTo>
                    <a:pt x="112144" y="1328468"/>
                  </a:lnTo>
                  <a:lnTo>
                    <a:pt x="284672" y="750498"/>
                  </a:lnTo>
                  <a:lnTo>
                    <a:pt x="146649" y="664234"/>
                  </a:lnTo>
                  <a:lnTo>
                    <a:pt x="94891" y="379562"/>
                  </a:lnTo>
                  <a:lnTo>
                    <a:pt x="172529" y="267419"/>
                  </a:lnTo>
                  <a:lnTo>
                    <a:pt x="508959" y="267419"/>
                  </a:lnTo>
                  <a:lnTo>
                    <a:pt x="595223" y="0"/>
                  </a:lnTo>
                </a:path>
              </a:pathLst>
            </a:cu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2AC4F38B-8132-FEE3-2B7B-0324D3AC9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149" y="4017634"/>
            <a:ext cx="2440544" cy="2568545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8B9F43A-5741-5FC5-36EC-27F28F23A545}"/>
              </a:ext>
            </a:extLst>
          </p:cNvPr>
          <p:cNvSpPr txBox="1"/>
          <p:nvPr/>
        </p:nvSpPr>
        <p:spPr>
          <a:xfrm>
            <a:off x="303693" y="630838"/>
            <a:ext cx="459894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/>
              <a:t>地震で，</a:t>
            </a:r>
            <a:r>
              <a:rPr kumimoji="1" lang="ja-JP" altLang="en-US" sz="2400" u="sng" dirty="0"/>
              <a:t>堤防が</a:t>
            </a:r>
            <a:r>
              <a:rPr kumimoji="1" lang="ja-JP" altLang="en-US" sz="2400" dirty="0"/>
              <a:t>液状化で低くなり</a:t>
            </a:r>
            <a:endParaRPr kumimoji="1" lang="en-US" altLang="ja-JP" sz="2400" dirty="0"/>
          </a:p>
          <a:p>
            <a:pPr algn="ctr"/>
            <a:r>
              <a:rPr lang="ja-JP" altLang="en-US" sz="2400" u="sng" dirty="0"/>
              <a:t>越水すると完全にな</a:t>
            </a:r>
            <a:r>
              <a:rPr kumimoji="1" lang="ja-JP" altLang="en-US" sz="2400" u="sng" dirty="0"/>
              <a:t>くなる想定。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BD433D8-8FD0-8F4F-3126-AB8A7DF4057D}"/>
              </a:ext>
            </a:extLst>
          </p:cNvPr>
          <p:cNvSpPr txBox="1"/>
          <p:nvPr/>
        </p:nvSpPr>
        <p:spPr>
          <a:xfrm>
            <a:off x="7153800" y="4108968"/>
            <a:ext cx="17011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地上からの深さ</a:t>
            </a: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D0E58E3C-A3F3-DBF7-64D2-CA706E049076}"/>
              </a:ext>
            </a:extLst>
          </p:cNvPr>
          <p:cNvSpPr/>
          <p:nvPr/>
        </p:nvSpPr>
        <p:spPr>
          <a:xfrm>
            <a:off x="6181961" y="1069853"/>
            <a:ext cx="1778447" cy="425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A236CF0-057A-402B-4FA7-A90C2C8690B2}"/>
              </a:ext>
            </a:extLst>
          </p:cNvPr>
          <p:cNvSpPr txBox="1"/>
          <p:nvPr/>
        </p:nvSpPr>
        <p:spPr>
          <a:xfrm>
            <a:off x="5225019" y="644905"/>
            <a:ext cx="3815957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/>
              <a:t>実際には「耐震補強」工事が</a:t>
            </a:r>
            <a:endParaRPr lang="en-US" altLang="ja-JP" sz="2000" dirty="0"/>
          </a:p>
          <a:p>
            <a:pPr algn="ctr"/>
            <a:r>
              <a:rPr kumimoji="1" lang="ja-JP" altLang="en-US" sz="2000" dirty="0"/>
              <a:t>行われいるので，「越水で完全になくなる」ことは考えにくい。</a:t>
            </a:r>
            <a:endParaRPr kumimoji="1" lang="en-US" altLang="ja-JP" sz="2000" dirty="0"/>
          </a:p>
          <a:p>
            <a:pPr algn="ctr"/>
            <a:r>
              <a:rPr lang="ja-JP" altLang="en-US" sz="2000" dirty="0"/>
              <a:t>最悪の</a:t>
            </a:r>
            <a:r>
              <a:rPr kumimoji="1" lang="ja-JP" altLang="en-US" sz="2000" dirty="0"/>
              <a:t>「念のための想定」である。</a:t>
            </a: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A04C4B1F-7401-2FB6-40A6-94E400BDD9F9}"/>
              </a:ext>
            </a:extLst>
          </p:cNvPr>
          <p:cNvSpPr/>
          <p:nvPr/>
        </p:nvSpPr>
        <p:spPr>
          <a:xfrm>
            <a:off x="4844154" y="788064"/>
            <a:ext cx="478251" cy="6286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D099E2-B80B-BE1E-A716-6BDB3430972B}"/>
              </a:ext>
            </a:extLst>
          </p:cNvPr>
          <p:cNvSpPr txBox="1"/>
          <p:nvPr/>
        </p:nvSpPr>
        <p:spPr>
          <a:xfrm rot="4535644">
            <a:off x="3605876" y="1631959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23</a:t>
            </a:r>
            <a:r>
              <a:rPr kumimoji="1" lang="ja-JP" altLang="en-US" sz="2400" dirty="0"/>
              <a:t>号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412840A-71D4-A3E6-09B1-EDE2CB356749}"/>
              </a:ext>
            </a:extLst>
          </p:cNvPr>
          <p:cNvSpPr/>
          <p:nvPr/>
        </p:nvSpPr>
        <p:spPr>
          <a:xfrm>
            <a:off x="532528" y="1640055"/>
            <a:ext cx="1940619" cy="895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１階は水没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→２階以上へ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E21CF69-E780-EFA0-92AD-61CAB52089DA}"/>
              </a:ext>
            </a:extLst>
          </p:cNvPr>
          <p:cNvSpPr txBox="1"/>
          <p:nvPr/>
        </p:nvSpPr>
        <p:spPr>
          <a:xfrm>
            <a:off x="198115" y="1677464"/>
            <a:ext cx="461665" cy="52507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/>
              <a:t>港の津波水位は標高３・３ｍの想定（大潮満潮の仮定）</a:t>
            </a:r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C0E6CEE4-2D95-4CB8-125A-875F043227EB}"/>
              </a:ext>
            </a:extLst>
          </p:cNvPr>
          <p:cNvSpPr/>
          <p:nvPr/>
        </p:nvSpPr>
        <p:spPr>
          <a:xfrm rot="10800000" flipV="1">
            <a:off x="1466384" y="3751459"/>
            <a:ext cx="504056" cy="433434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AFBDE4F8-655F-7C33-3699-421E42958310}"/>
              </a:ext>
            </a:extLst>
          </p:cNvPr>
          <p:cNvSpPr/>
          <p:nvPr/>
        </p:nvSpPr>
        <p:spPr>
          <a:xfrm rot="5400000" flipV="1">
            <a:off x="729154" y="3889095"/>
            <a:ext cx="504056" cy="433434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57EC2C89-3CC8-CAEA-B69D-7C39AC8C16CD}"/>
              </a:ext>
            </a:extLst>
          </p:cNvPr>
          <p:cNvSpPr/>
          <p:nvPr/>
        </p:nvSpPr>
        <p:spPr>
          <a:xfrm rot="5400000" flipV="1">
            <a:off x="729154" y="4713569"/>
            <a:ext cx="504056" cy="433434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下 22">
            <a:extLst>
              <a:ext uri="{FF2B5EF4-FFF2-40B4-BE49-F238E27FC236}">
                <a16:creationId xmlns:a16="http://schemas.microsoft.com/office/drawing/2014/main" id="{1643FC74-2C42-F80B-01FD-01A63868F43A}"/>
              </a:ext>
            </a:extLst>
          </p:cNvPr>
          <p:cNvSpPr/>
          <p:nvPr/>
        </p:nvSpPr>
        <p:spPr>
          <a:xfrm rot="5400000" flipV="1">
            <a:off x="729154" y="5531232"/>
            <a:ext cx="504056" cy="433434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492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  <a:gradFill rotWithShape="1">
            <a:gsLst>
              <a:gs pos="0">
                <a:srgbClr val="CCFFFF"/>
              </a:gs>
              <a:gs pos="100000">
                <a:srgbClr val="99FF99"/>
              </a:gs>
            </a:gsLst>
            <a:lin ang="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ja-JP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創英角ﾎﾟｯﾌﾟ体" pitchFamily="49" charset="-128"/>
              </a:rPr>
              <a:t>地震揺れ＋液状化による堤防の破損</a:t>
            </a:r>
          </a:p>
        </p:txBody>
      </p:sp>
      <p:sp>
        <p:nvSpPr>
          <p:cNvPr id="48131" name="Rectangle 13"/>
          <p:cNvSpPr>
            <a:spLocks noChangeArrowheads="1"/>
          </p:cNvSpPr>
          <p:nvPr/>
        </p:nvSpPr>
        <p:spPr bwMode="auto">
          <a:xfrm>
            <a:off x="395288" y="6488113"/>
            <a:ext cx="307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/>
              <a:t>地盤や堤防が液状化・・・変形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08050"/>
            <a:ext cx="3268662" cy="5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39909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47910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正方形/長方形 8"/>
          <p:cNvSpPr>
            <a:spLocks noChangeArrowheads="1"/>
          </p:cNvSpPr>
          <p:nvPr/>
        </p:nvSpPr>
        <p:spPr bwMode="auto">
          <a:xfrm>
            <a:off x="4787900" y="6396038"/>
            <a:ext cx="4356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200" dirty="0"/>
              <a:t>2011/05/11 </a:t>
            </a:r>
            <a:r>
              <a:rPr lang="ja-JP" altLang="en-US" sz="1200" dirty="0"/>
              <a:t>国交省河川局，</a:t>
            </a:r>
            <a:endParaRPr lang="en-US" altLang="ja-JP" sz="1200" dirty="0"/>
          </a:p>
          <a:p>
            <a:r>
              <a:rPr lang="ja-JP" altLang="en-US" sz="1200" dirty="0"/>
              <a:t>第</a:t>
            </a:r>
            <a:r>
              <a:rPr lang="en-US" altLang="ja-JP" sz="1200" dirty="0"/>
              <a:t>1</a:t>
            </a:r>
            <a:r>
              <a:rPr lang="ja-JP" altLang="en-US" sz="1200" dirty="0"/>
              <a:t>回河川堤防耐震対策緊急検討会配布資料</a:t>
            </a:r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1077065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6B40233-734C-D9F7-92F0-303F4EFA5B7B}"/>
              </a:ext>
            </a:extLst>
          </p:cNvPr>
          <p:cNvSpPr txBox="1"/>
          <p:nvPr/>
        </p:nvSpPr>
        <p:spPr>
          <a:xfrm>
            <a:off x="971600" y="6278885"/>
            <a:ext cx="7056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愛知県：天白川における地震・津波対策について</a:t>
            </a:r>
            <a:endParaRPr lang="en-US" altLang="ja-JP" dirty="0"/>
          </a:p>
          <a:p>
            <a:r>
              <a:rPr lang="ja-JP" altLang="en-US" dirty="0"/>
              <a:t>https://www.pref.aichi.jp/uploaded/attachment/201098.pdf</a:t>
            </a:r>
          </a:p>
        </p:txBody>
      </p:sp>
      <p:pic>
        <p:nvPicPr>
          <p:cNvPr id="5" name="図 4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76CCC62A-FE9E-F94F-7FAC-FB1A2AEDF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"/>
          <a:stretch/>
        </p:blipFill>
        <p:spPr>
          <a:xfrm>
            <a:off x="0" y="77465"/>
            <a:ext cx="9144000" cy="627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80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87016" y="692696"/>
            <a:ext cx="88569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dirty="0"/>
              <a:t>　★まず，地震に備える。</a:t>
            </a:r>
            <a:br>
              <a:rPr lang="en-US" altLang="ja-JP" sz="2400" dirty="0">
                <a:solidFill>
                  <a:srgbClr val="FF0000"/>
                </a:solidFill>
              </a:rPr>
            </a:br>
            <a:r>
              <a:rPr lang="ja-JP" altLang="en-US" sz="2400" dirty="0">
                <a:solidFill>
                  <a:srgbClr val="FF0000"/>
                </a:solidFill>
              </a:rPr>
              <a:t>　</a:t>
            </a:r>
            <a:r>
              <a:rPr lang="ja-JP" altLang="en-US" sz="2400" dirty="0"/>
              <a:t>★津波の最大規模に備え、</a:t>
            </a:r>
            <a:r>
              <a:rPr lang="ja-JP" altLang="en-US" sz="2400" u="sng" dirty="0">
                <a:solidFill>
                  <a:srgbClr val="FF0000"/>
                </a:solidFill>
              </a:rPr>
              <a:t>頑丈な建物の３階以上</a:t>
            </a:r>
            <a:r>
              <a:rPr lang="ja-JP" altLang="en-US" sz="2400" dirty="0"/>
              <a:t>がよい。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　　　（家の</a:t>
            </a:r>
            <a:r>
              <a:rPr lang="ja-JP" altLang="en-US" sz="2400" dirty="0">
                <a:solidFill>
                  <a:srgbClr val="FF0000"/>
                </a:solidFill>
              </a:rPr>
              <a:t>地盤が</a:t>
            </a:r>
            <a:r>
              <a:rPr lang="en-US" altLang="ja-JP" sz="2400" dirty="0" err="1">
                <a:solidFill>
                  <a:srgbClr val="FF0000"/>
                </a:solidFill>
              </a:rPr>
              <a:t>50cm</a:t>
            </a:r>
            <a:r>
              <a:rPr lang="ja-JP" altLang="en-US" sz="2400" dirty="0">
                <a:solidFill>
                  <a:srgbClr val="FF0000"/>
                </a:solidFill>
              </a:rPr>
              <a:t>以上ある家ならば２階でも可</a:t>
            </a:r>
            <a:r>
              <a:rPr lang="ja-JP" altLang="en-US" sz="2400" dirty="0"/>
              <a:t>。）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　　　（課題：余震の問題，液状化の問題）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FF0000"/>
                </a:solidFill>
              </a:rPr>
              <a:t>　</a:t>
            </a:r>
            <a:r>
              <a:rPr lang="ja-JP" altLang="en-US" sz="2400" dirty="0"/>
              <a:t>★浸水までに</a:t>
            </a:r>
            <a:r>
              <a:rPr lang="en-US" altLang="ja-JP" sz="2400" u="sng" dirty="0">
                <a:solidFill>
                  <a:srgbClr val="FF0000"/>
                </a:solidFill>
              </a:rPr>
              <a:t>100</a:t>
            </a:r>
            <a:r>
              <a:rPr lang="ja-JP" altLang="en-US" sz="2400" u="sng" dirty="0">
                <a:solidFill>
                  <a:srgbClr val="FF0000"/>
                </a:solidFill>
              </a:rPr>
              <a:t>分以上の時間の余裕がある。（避難）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FF0000"/>
                </a:solidFill>
              </a:rPr>
              <a:t>　　　　</a:t>
            </a:r>
            <a:r>
              <a:rPr lang="ja-JP" altLang="en-US" sz="2400" u="sng" dirty="0">
                <a:solidFill>
                  <a:srgbClr val="FF0000"/>
                </a:solidFill>
              </a:rPr>
              <a:t>堤防破損の場合のみ、</a:t>
            </a:r>
            <a:r>
              <a:rPr lang="ja-JP" altLang="en-US" sz="2400" u="sng" dirty="0"/>
              <a:t>氾濫の恐れ（</a:t>
            </a:r>
            <a:r>
              <a:rPr lang="ja-JP" altLang="en-US" sz="2400" dirty="0"/>
              <a:t>壊れるかどうかは不明）</a:t>
            </a:r>
            <a:endParaRPr lang="en-US" altLang="ja-JP" sz="2400" dirty="0"/>
          </a:p>
          <a:p>
            <a:pPr marL="1252538">
              <a:spcBef>
                <a:spcPts val="600"/>
              </a:spcBef>
            </a:pPr>
            <a:r>
              <a:rPr lang="ja-JP" altLang="en-US" sz="2400" dirty="0"/>
              <a:t>→津波が来てからさらに壊れるので、</a:t>
            </a:r>
            <a:r>
              <a:rPr lang="ja-JP" altLang="en-US" sz="2400" u="sng" dirty="0"/>
              <a:t>ゆっくり浸水する</a:t>
            </a:r>
            <a:r>
              <a:rPr lang="ja-JP" altLang="en-US" sz="2400" dirty="0"/>
              <a:t>。</a:t>
            </a:r>
            <a:endParaRPr lang="en-US" altLang="ja-JP" sz="2400" dirty="0"/>
          </a:p>
          <a:p>
            <a:pPr marL="1252538">
              <a:spcBef>
                <a:spcPts val="600"/>
              </a:spcBef>
            </a:pPr>
            <a:r>
              <a:rPr lang="ja-JP" altLang="en-US" sz="2400" dirty="0"/>
              <a:t>　あの</a:t>
            </a:r>
            <a:r>
              <a:rPr lang="en-US" altLang="ja-JP" sz="2400" dirty="0"/>
              <a:t>3.11</a:t>
            </a:r>
            <a:r>
              <a:rPr lang="ja-JP" altLang="en-US" sz="2400" dirty="0"/>
              <a:t>のような「急激な激流による破壊」にはならない。</a:t>
            </a:r>
            <a:br>
              <a:rPr lang="en-US" altLang="ja-JP" sz="2400" dirty="0"/>
            </a:br>
            <a:r>
              <a:rPr lang="ja-JP" altLang="en-US" sz="2400" dirty="0"/>
              <a:t>　氾濫があるかどうかは，すぐにはわからないので、</a:t>
            </a:r>
            <a:br>
              <a:rPr lang="en-US" altLang="ja-JP" sz="2400" dirty="0"/>
            </a:br>
            <a:r>
              <a:rPr lang="ja-JP" altLang="en-US" sz="2400" dirty="0"/>
              <a:t>　避難の継続は最低数時間は必要。</a:t>
            </a:r>
            <a:endParaRPr lang="en-US" altLang="ja-JP" sz="2400" dirty="0"/>
          </a:p>
          <a:p>
            <a:r>
              <a:rPr lang="ja-JP" altLang="en-US" sz="2400" dirty="0"/>
              <a:t>　　</a:t>
            </a:r>
            <a:endParaRPr lang="en-US" altLang="ja-JP" sz="2400" dirty="0"/>
          </a:p>
          <a:p>
            <a:r>
              <a:rPr lang="ja-JP" altLang="en-US" sz="2400" dirty="0"/>
              <a:t>　★離れた場所への避難移動が必要な場合、複数ルートを検討。</a:t>
            </a:r>
            <a:endParaRPr lang="en-US" altLang="ja-JP" sz="2400" dirty="0"/>
          </a:p>
          <a:p>
            <a:r>
              <a:rPr lang="ja-JP" altLang="en-US" sz="2400" dirty="0"/>
              <a:t>　　　　（液状化や建物・塀の倒壊で、使えない道路となる可能性）</a:t>
            </a:r>
            <a:endParaRPr lang="en-US" altLang="ja-JP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439CE71-8A1C-CC26-F015-36574B476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40" y="17532"/>
            <a:ext cx="8856984" cy="675164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この地域で津波に備える</a:t>
            </a:r>
          </a:p>
        </p:txBody>
      </p:sp>
    </p:spTree>
    <p:extLst>
      <p:ext uri="{BB962C8B-B14F-4D97-AF65-F5344CB8AC3E}">
        <p14:creationId xmlns:p14="http://schemas.microsoft.com/office/powerpoint/2010/main" val="1232792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293615" y="0"/>
            <a:ext cx="8850385" cy="908720"/>
          </a:xfrm>
          <a:solidFill>
            <a:srgbClr val="FFCC99"/>
          </a:solidFill>
        </p:spPr>
        <p:txBody>
          <a:bodyPr/>
          <a:lstStyle/>
          <a:p>
            <a:r>
              <a:rPr kumimoji="1" lang="ja-JP" altLang="en-US" dirty="0"/>
              <a:t>津波の想定（最大）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90987" y="6211669"/>
            <a:ext cx="5853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dirty="0"/>
              <a:t>愛知県</a:t>
            </a:r>
            <a:r>
              <a:rPr lang="en-US" altLang="ja-JP" dirty="0"/>
              <a:t>2014</a:t>
            </a:r>
          </a:p>
          <a:p>
            <a:pPr algn="r"/>
            <a:r>
              <a:rPr lang="en-US" altLang="ja-JP" dirty="0"/>
              <a:t>https://www.pref.aichi.jp/uploaded/attachment/200689.pdf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08720"/>
            <a:ext cx="7515225" cy="298132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042095" y="971103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標高</a:t>
            </a:r>
            <a:r>
              <a:rPr kumimoji="1" lang="en-US" altLang="ja-JP" dirty="0">
                <a:solidFill>
                  <a:srgbClr val="FF0000"/>
                </a:solidFill>
              </a:rPr>
              <a:t>1m</a:t>
            </a:r>
            <a:r>
              <a:rPr kumimoji="1" lang="ja-JP" altLang="en-US" dirty="0">
                <a:solidFill>
                  <a:srgbClr val="FF0000"/>
                </a:solidFill>
              </a:rPr>
              <a:t>超えの時刻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65" y="3769707"/>
            <a:ext cx="7581900" cy="282892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940152" y="4395792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渥美半島　太平洋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40152" y="1414442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伊勢湾　名古屋港</a:t>
            </a:r>
          </a:p>
        </p:txBody>
      </p:sp>
    </p:spTree>
    <p:extLst>
      <p:ext uri="{BB962C8B-B14F-4D97-AF65-F5344CB8AC3E}">
        <p14:creationId xmlns:p14="http://schemas.microsoft.com/office/powerpoint/2010/main" val="147334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2439CE71-8A1C-CC26-F015-36574B476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40" y="17532"/>
            <a:ext cx="8856984" cy="675164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内水氾濫（短時間ゲリラ豪雨）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C2D5C77-FEC1-B771-DF9D-BD0C89C59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68" y="692696"/>
            <a:ext cx="7802064" cy="611590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78EADD2-681A-DC50-C9A3-8CE56F3C9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206" y="671569"/>
            <a:ext cx="1409897" cy="150516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42AD4D7-40E5-842D-6C5C-F3DCA85BB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98" y="676762"/>
            <a:ext cx="2886478" cy="153373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7913C4F-4CD3-9B87-85A7-217D597B55C4}"/>
              </a:ext>
            </a:extLst>
          </p:cNvPr>
          <p:cNvSpPr/>
          <p:nvPr/>
        </p:nvSpPr>
        <p:spPr>
          <a:xfrm>
            <a:off x="7884368" y="5517232"/>
            <a:ext cx="720080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499129C-687A-A2D1-F77B-8C5AC050C4CB}"/>
              </a:ext>
            </a:extLst>
          </p:cNvPr>
          <p:cNvSpPr txBox="1"/>
          <p:nvPr/>
        </p:nvSpPr>
        <p:spPr>
          <a:xfrm>
            <a:off x="2597702" y="5277758"/>
            <a:ext cx="1417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</a:rPr>
              <a:t>水深</a:t>
            </a:r>
            <a:r>
              <a:rPr kumimoji="1" lang="ja-JP" altLang="en-US" sz="2000" b="1" dirty="0">
                <a:solidFill>
                  <a:schemeClr val="bg1"/>
                </a:solidFill>
              </a:rPr>
              <a:t>は</a:t>
            </a:r>
            <a:endParaRPr kumimoji="1" lang="en-US" altLang="ja-JP" sz="2000" b="1" dirty="0">
              <a:solidFill>
                <a:schemeClr val="bg1"/>
              </a:solidFill>
            </a:endParaRPr>
          </a:p>
          <a:p>
            <a:r>
              <a:rPr kumimoji="1" lang="en-US" altLang="ja-JP" sz="2000" b="1" dirty="0" err="1">
                <a:solidFill>
                  <a:schemeClr val="bg1"/>
                </a:solidFill>
              </a:rPr>
              <a:t>1m</a:t>
            </a:r>
            <a:r>
              <a:rPr kumimoji="1" lang="ja-JP" altLang="en-US" sz="2000" b="1" dirty="0">
                <a:solidFill>
                  <a:schemeClr val="bg1"/>
                </a:solidFill>
              </a:rPr>
              <a:t>強</a:t>
            </a:r>
          </a:p>
        </p:txBody>
      </p:sp>
    </p:spTree>
    <p:extLst>
      <p:ext uri="{BB962C8B-B14F-4D97-AF65-F5344CB8AC3E}">
        <p14:creationId xmlns:p14="http://schemas.microsoft.com/office/powerpoint/2010/main" val="3951444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0"/>
            <a:ext cx="8496944" cy="716909"/>
          </a:xfrm>
        </p:spPr>
        <p:txBody>
          <a:bodyPr/>
          <a:lstStyle/>
          <a:p>
            <a:r>
              <a:rPr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各種ハザードマップ</a:t>
            </a:r>
            <a:endParaRPr kumimoji="1" lang="ja-JP" altLang="en-US" sz="3600" dirty="0">
              <a:solidFill>
                <a:srgbClr val="0070C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" name="右中かっこ 5">
            <a:extLst>
              <a:ext uri="{FF2B5EF4-FFF2-40B4-BE49-F238E27FC236}">
                <a16:creationId xmlns:a16="http://schemas.microsoft.com/office/drawing/2014/main" id="{354D6326-AFFC-46CD-8C5C-1DB50C2B6296}"/>
              </a:ext>
            </a:extLst>
          </p:cNvPr>
          <p:cNvSpPr/>
          <p:nvPr/>
        </p:nvSpPr>
        <p:spPr>
          <a:xfrm>
            <a:off x="6876256" y="1268760"/>
            <a:ext cx="360040" cy="2088232"/>
          </a:xfrm>
          <a:prstGeom prst="rightBrac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5704FE8-6669-49F4-B139-357CB626FF20}"/>
              </a:ext>
            </a:extLst>
          </p:cNvPr>
          <p:cNvSpPr txBox="1"/>
          <p:nvPr/>
        </p:nvSpPr>
        <p:spPr>
          <a:xfrm>
            <a:off x="7353943" y="1847546"/>
            <a:ext cx="15488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今日は，</a:t>
            </a:r>
            <a:endParaRPr kumimoji="1" lang="en-US" altLang="ja-JP" sz="2800" dirty="0"/>
          </a:p>
          <a:p>
            <a:r>
              <a:rPr lang="ja-JP" altLang="en-US" sz="2800" dirty="0"/>
              <a:t>この範囲</a:t>
            </a:r>
            <a:endParaRPr lang="en-US" altLang="ja-JP" sz="2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A139891-8FD9-9AD1-394C-DF37CED05351}"/>
              </a:ext>
            </a:extLst>
          </p:cNvPr>
          <p:cNvSpPr txBox="1"/>
          <p:nvPr/>
        </p:nvSpPr>
        <p:spPr>
          <a:xfrm>
            <a:off x="1439652" y="1283042"/>
            <a:ext cx="64087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400" u="sng" dirty="0">
                <a:solidFill>
                  <a:schemeClr val="tx1"/>
                </a:solidFill>
                <a:latin typeface="+mn-ea"/>
              </a:rPr>
              <a:t>水害に関するハザードマップ</a:t>
            </a:r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　４種類</a:t>
            </a:r>
            <a:endParaRPr lang="en-US" altLang="ja-JP" sz="2400" dirty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・洪水　河川の氾濫（外水氾濫）</a:t>
            </a:r>
            <a:endParaRPr lang="en-US" altLang="ja-JP" sz="2400" dirty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・内水　排水不足・低地地形</a:t>
            </a:r>
            <a:endParaRPr lang="en-US" altLang="ja-JP" sz="2400" dirty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・高潮　主に台風，海から</a:t>
            </a:r>
          </a:p>
          <a:p>
            <a:pPr algn="l"/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・津波　地震（沖合の広い震源域）</a:t>
            </a:r>
            <a:endParaRPr lang="en-US" altLang="ja-JP" sz="2400" dirty="0">
              <a:solidFill>
                <a:schemeClr val="tx1"/>
              </a:solidFill>
              <a:latin typeface="+mn-ea"/>
            </a:endParaRPr>
          </a:p>
          <a:p>
            <a:pPr algn="l"/>
            <a:endParaRPr lang="ja-JP" altLang="en-US" sz="2400" dirty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ja-JP" altLang="en-US" sz="2400" u="sng" dirty="0">
                <a:solidFill>
                  <a:schemeClr val="tx1"/>
                </a:solidFill>
                <a:latin typeface="+mn-ea"/>
              </a:rPr>
              <a:t>その他</a:t>
            </a:r>
            <a:endParaRPr lang="en-US" altLang="ja-JP" sz="2400" u="sng" dirty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・ため池</a:t>
            </a:r>
            <a:endParaRPr lang="en-US" altLang="ja-JP" sz="2400" dirty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・土砂災害</a:t>
            </a:r>
            <a:endParaRPr lang="en-US" altLang="ja-JP" sz="2400" dirty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・地盤防災</a:t>
            </a:r>
            <a:endParaRPr lang="en-US" altLang="ja-JP" sz="2400" dirty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・火山</a:t>
            </a:r>
            <a:endParaRPr lang="en-US" altLang="ja-JP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12727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10808" y="692696"/>
            <a:ext cx="8856984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dirty="0"/>
              <a:t>浸水の有無は，次の大小関係となる。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>
                <a:solidFill>
                  <a:srgbClr val="FF0000"/>
                </a:solidFill>
              </a:rPr>
              <a:t>降雨の強さ</a:t>
            </a:r>
            <a:r>
              <a:rPr lang="en-US" altLang="ja-JP" sz="2400" dirty="0"/>
              <a:t>[mm/</a:t>
            </a:r>
            <a:r>
              <a:rPr lang="en-US" altLang="ja-JP" sz="2400" dirty="0" err="1"/>
              <a:t>hr</a:t>
            </a:r>
            <a:r>
              <a:rPr lang="en-US" altLang="ja-JP" sz="2400" dirty="0"/>
              <a:t>]×</a:t>
            </a:r>
            <a:r>
              <a:rPr lang="ja-JP" altLang="en-US" sz="2400" dirty="0"/>
              <a:t>流域面積</a:t>
            </a:r>
            <a:r>
              <a:rPr lang="en-US" altLang="ja-JP" sz="2400" dirty="0"/>
              <a:t>[</a:t>
            </a:r>
            <a:r>
              <a:rPr lang="en-US" altLang="ja-JP" sz="2400" dirty="0" err="1"/>
              <a:t>km</a:t>
            </a:r>
            <a:r>
              <a:rPr lang="en-US" altLang="ja-JP" sz="2400" baseline="30000" dirty="0" err="1"/>
              <a:t>2</a:t>
            </a:r>
            <a:r>
              <a:rPr lang="en-US" altLang="ja-JP" sz="2400" dirty="0"/>
              <a:t>] ×(1/3.6)</a:t>
            </a:r>
            <a:br>
              <a:rPr lang="en-US" altLang="ja-JP" sz="2400" dirty="0"/>
            </a:br>
            <a:r>
              <a:rPr lang="ja-JP" altLang="en-US" sz="2400" dirty="0"/>
              <a:t>　＜＞　排水系統の</a:t>
            </a:r>
            <a:r>
              <a:rPr lang="ja-JP" altLang="en-US" sz="2400" dirty="0">
                <a:solidFill>
                  <a:srgbClr val="FF0000"/>
                </a:solidFill>
              </a:rPr>
              <a:t>排水能力</a:t>
            </a:r>
            <a:r>
              <a:rPr lang="ja-JP" altLang="en-US" sz="2400" dirty="0"/>
              <a:t>（または，柴田ポンプ所能力）</a:t>
            </a:r>
            <a:r>
              <a:rPr lang="en-US" altLang="ja-JP" sz="2400" dirty="0"/>
              <a:t>[</a:t>
            </a:r>
            <a:r>
              <a:rPr lang="en-US" altLang="ja-JP" sz="2400" dirty="0" err="1"/>
              <a:t>m</a:t>
            </a:r>
            <a:r>
              <a:rPr lang="en-US" altLang="ja-JP" sz="2400" baseline="30000" dirty="0" err="1"/>
              <a:t>3</a:t>
            </a:r>
            <a:r>
              <a:rPr lang="en-US" altLang="ja-JP" sz="2400" dirty="0"/>
              <a:t>/s]</a:t>
            </a:r>
          </a:p>
          <a:p>
            <a:pPr>
              <a:spcBef>
                <a:spcPts val="600"/>
              </a:spcBef>
            </a:pP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時間</a:t>
            </a:r>
            <a:r>
              <a:rPr lang="en-US" altLang="ja-JP" sz="2400" dirty="0" err="1"/>
              <a:t>100mm</a:t>
            </a:r>
            <a:r>
              <a:rPr lang="ja-JP" altLang="en-US" sz="2400" dirty="0"/>
              <a:t>の</a:t>
            </a:r>
            <a:r>
              <a:rPr lang="ja-JP" altLang="en-US" sz="2400" dirty="0">
                <a:solidFill>
                  <a:srgbClr val="FF0000"/>
                </a:solidFill>
              </a:rPr>
              <a:t>降雨</a:t>
            </a:r>
            <a:r>
              <a:rPr lang="ja-JP" altLang="en-US" sz="2400" dirty="0"/>
              <a:t>は，増加傾向（気象庁データ）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　　名古屋市も，何度も観測している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排水能力：名古屋市緊急雨水対策　（名古屋市</a:t>
            </a:r>
            <a:r>
              <a:rPr lang="en-US" altLang="ja-JP" sz="2400" dirty="0"/>
              <a:t>HP</a:t>
            </a:r>
            <a:r>
              <a:rPr lang="ja-JP" altLang="en-US" sz="2400" dirty="0"/>
              <a:t>参照）</a:t>
            </a:r>
            <a:endParaRPr lang="en-US" altLang="ja-JP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　　（当地域は</a:t>
            </a:r>
            <a:r>
              <a:rPr lang="en-US" altLang="ja-JP" sz="2400" dirty="0" err="1">
                <a:solidFill>
                  <a:srgbClr val="FF0000"/>
                </a:solidFill>
              </a:rPr>
              <a:t>60mm</a:t>
            </a:r>
            <a:r>
              <a:rPr lang="en-US" altLang="ja-JP" sz="2400" dirty="0">
                <a:solidFill>
                  <a:srgbClr val="FF0000"/>
                </a:solidFill>
              </a:rPr>
              <a:t>/</a:t>
            </a:r>
            <a:r>
              <a:rPr lang="en-US" altLang="ja-JP" sz="2400" dirty="0" err="1">
                <a:solidFill>
                  <a:srgbClr val="FF0000"/>
                </a:solidFill>
              </a:rPr>
              <a:t>hr</a:t>
            </a:r>
            <a:r>
              <a:rPr lang="ja-JP" altLang="en-US" sz="2400" dirty="0"/>
              <a:t>で対策完了）　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オーバーする場合：　</a:t>
            </a:r>
            <a:r>
              <a:rPr lang="ja-JP" altLang="en-US" sz="2400" dirty="0">
                <a:solidFill>
                  <a:srgbClr val="FF0000"/>
                </a:solidFill>
              </a:rPr>
              <a:t>短時間</a:t>
            </a:r>
            <a:r>
              <a:rPr lang="ja-JP" altLang="en-US" sz="2400" dirty="0"/>
              <a:t>の冠水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　　道路冠水　→　床下浸水　の順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排水路への落ち口の</a:t>
            </a:r>
            <a:r>
              <a:rPr lang="ja-JP" altLang="en-US" sz="2400" dirty="0">
                <a:solidFill>
                  <a:srgbClr val="FF0000"/>
                </a:solidFill>
              </a:rPr>
              <a:t>ゴミ閉塞が問題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/>
              <a:t>　　排水路・ポンプ所の</a:t>
            </a:r>
            <a:r>
              <a:rPr lang="en-US" altLang="ja-JP" sz="2400" dirty="0" err="1"/>
              <a:t>100mm</a:t>
            </a:r>
            <a:r>
              <a:rPr lang="en-US" altLang="ja-JP" sz="2400" dirty="0"/>
              <a:t>/</a:t>
            </a:r>
            <a:r>
              <a:rPr lang="en-US" altLang="ja-JP" sz="2400" dirty="0" err="1"/>
              <a:t>hr</a:t>
            </a:r>
            <a:r>
              <a:rPr lang="ja-JP" altLang="en-US" sz="2400" dirty="0"/>
              <a:t>整備は</a:t>
            </a:r>
            <a:br>
              <a:rPr lang="en-US" altLang="ja-JP" sz="2400" dirty="0"/>
            </a:br>
            <a:r>
              <a:rPr lang="ja-JP" altLang="en-US" sz="2400" dirty="0"/>
              <a:t>　　ほぼ無意味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439CE71-8A1C-CC26-F015-36574B476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40" y="17532"/>
            <a:ext cx="8856984" cy="675164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内水氾濫（短時間ゲリラ豪雨）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384BDED-D7CB-FCE2-2D39-399A6253EEE5}"/>
              </a:ext>
            </a:extLst>
          </p:cNvPr>
          <p:cNvSpPr/>
          <p:nvPr/>
        </p:nvSpPr>
        <p:spPr>
          <a:xfrm>
            <a:off x="350804" y="1097352"/>
            <a:ext cx="8525032" cy="10081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4" descr="Photo">
            <a:extLst>
              <a:ext uri="{FF2B5EF4-FFF2-40B4-BE49-F238E27FC236}">
                <a16:creationId xmlns:a16="http://schemas.microsoft.com/office/drawing/2014/main" id="{D37DD636-78FC-2381-240C-3449031B0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565" y="4695853"/>
            <a:ext cx="2592288" cy="14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8DBCD27-C352-A53B-D08F-18A473824C3D}"/>
              </a:ext>
            </a:extLst>
          </p:cNvPr>
          <p:cNvSpPr txBox="1"/>
          <p:nvPr/>
        </p:nvSpPr>
        <p:spPr>
          <a:xfrm>
            <a:off x="5883485" y="6108621"/>
            <a:ext cx="1782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大曽根</a:t>
            </a:r>
            <a:endParaRPr kumimoji="1" lang="en-US" altLang="ja-JP" sz="2400" dirty="0"/>
          </a:p>
          <a:p>
            <a:r>
              <a:rPr kumimoji="1" lang="ja-JP" altLang="en-US" sz="2400" dirty="0"/>
              <a:t>　</a:t>
            </a:r>
            <a:r>
              <a:rPr kumimoji="1" lang="en-US" altLang="ja-JP" sz="2400" dirty="0"/>
              <a:t>2013</a:t>
            </a:r>
            <a:r>
              <a:rPr kumimoji="1" lang="ja-JP" altLang="en-US" sz="2400" dirty="0"/>
              <a:t>年</a:t>
            </a:r>
            <a:r>
              <a:rPr kumimoji="1" lang="en-US" altLang="ja-JP" sz="2400" dirty="0"/>
              <a:t>9</a:t>
            </a:r>
            <a:r>
              <a:rPr kumimoji="1" lang="ja-JP" altLang="en-US" sz="2400" dirty="0"/>
              <a:t>月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D82E11B-07C9-B61F-2795-615C030DBD00}"/>
              </a:ext>
            </a:extLst>
          </p:cNvPr>
          <p:cNvSpPr/>
          <p:nvPr/>
        </p:nvSpPr>
        <p:spPr>
          <a:xfrm>
            <a:off x="7740352" y="6524119"/>
            <a:ext cx="1369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dirty="0"/>
              <a:t>鷲見　撮影</a:t>
            </a:r>
          </a:p>
        </p:txBody>
      </p:sp>
    </p:spTree>
    <p:extLst>
      <p:ext uri="{BB962C8B-B14F-4D97-AF65-F5344CB8AC3E}">
        <p14:creationId xmlns:p14="http://schemas.microsoft.com/office/powerpoint/2010/main" val="3127336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A94894-090E-0C47-D6EF-BA4CC743CB27}"/>
              </a:ext>
            </a:extLst>
          </p:cNvPr>
          <p:cNvSpPr/>
          <p:nvPr/>
        </p:nvSpPr>
        <p:spPr>
          <a:xfrm>
            <a:off x="395536" y="692696"/>
            <a:ext cx="7848872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016" y="692696"/>
            <a:ext cx="886540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dirty="0"/>
              <a:t>当地区の災害の対策優先順位の例：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　地震，高潮　＜ ＝ ＞　内水氾濫　＞　津波，天白川氾濫　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ja-JP" altLang="en-US" sz="2400" dirty="0"/>
              <a:t>現実的な考え方：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endParaRPr lang="en-US" altLang="ja-JP" sz="2000" dirty="0"/>
          </a:p>
          <a:p>
            <a:pPr defTabSz="1074738">
              <a:spcBef>
                <a:spcPts val="600"/>
              </a:spcBef>
            </a:pPr>
            <a:r>
              <a:rPr lang="ja-JP" altLang="en-US" sz="2400" dirty="0"/>
              <a:t>・高潮：</a:t>
            </a:r>
            <a:r>
              <a:rPr lang="en-US" altLang="ja-JP" sz="2400" dirty="0"/>
              <a:t>	</a:t>
            </a:r>
            <a:r>
              <a:rPr lang="ja-JP" altLang="en-US" sz="2000" dirty="0"/>
              <a:t>再現性：毎年発生しうる災害。</a:t>
            </a:r>
            <a:endParaRPr lang="en-US" altLang="ja-JP" sz="2000" dirty="0"/>
          </a:p>
          <a:p>
            <a:pPr defTabSz="1074738">
              <a:spcBef>
                <a:spcPts val="600"/>
              </a:spcBef>
            </a:pPr>
            <a:r>
              <a:rPr lang="ja-JP" altLang="en-US" sz="2000" dirty="0"/>
              <a:t>　　　　</a:t>
            </a:r>
            <a:r>
              <a:rPr lang="en-US" altLang="ja-JP" sz="2000" dirty="0"/>
              <a:t>	</a:t>
            </a:r>
            <a:r>
              <a:rPr lang="ja-JP" altLang="en-US" sz="2000" dirty="0"/>
              <a:t>被害規模：想定最大は大規模・長期的浸水</a:t>
            </a:r>
            <a:br>
              <a:rPr lang="en-US" altLang="ja-JP" sz="2000" dirty="0"/>
            </a:br>
            <a:r>
              <a:rPr lang="ja-JP" altLang="en-US" sz="2000" dirty="0"/>
              <a:t>　　　　　</a:t>
            </a:r>
            <a:r>
              <a:rPr lang="en-US" altLang="ja-JP" sz="2000" dirty="0"/>
              <a:t>	</a:t>
            </a:r>
            <a:r>
              <a:rPr lang="ja-JP" altLang="en-US" sz="2000" dirty="0"/>
              <a:t>頻度：氾濫するのは既往最大を超える場合</a:t>
            </a:r>
            <a:br>
              <a:rPr lang="en-US" altLang="ja-JP" sz="2000" dirty="0"/>
            </a:br>
            <a:r>
              <a:rPr lang="ja-JP" altLang="en-US" sz="2000" dirty="0"/>
              <a:t>　　　　　　　　　　（同一地点で</a:t>
            </a:r>
            <a:r>
              <a:rPr lang="en-US" altLang="ja-JP" sz="2000" dirty="0"/>
              <a:t>100</a:t>
            </a:r>
            <a:r>
              <a:rPr lang="ja-JP" altLang="en-US" sz="2000" dirty="0"/>
              <a:t>年確率を超える稀なケースのみ）</a:t>
            </a:r>
            <a:br>
              <a:rPr lang="en-US" altLang="ja-JP" sz="2000" dirty="0"/>
            </a:br>
            <a:br>
              <a:rPr lang="en-US" altLang="ja-JP" sz="2400" dirty="0"/>
            </a:br>
            <a:r>
              <a:rPr lang="ja-JP" altLang="en-US" sz="2400" dirty="0"/>
              <a:t>・内水氾濫</a:t>
            </a:r>
            <a:r>
              <a:rPr lang="en-US" altLang="ja-JP" sz="2400" dirty="0"/>
              <a:t>:</a:t>
            </a:r>
          </a:p>
          <a:p>
            <a:pPr lvl="1" defTabSz="1074738">
              <a:spcBef>
                <a:spcPts val="600"/>
              </a:spcBef>
            </a:pPr>
            <a:r>
              <a:rPr lang="ja-JP" altLang="en-US" sz="2400" dirty="0"/>
              <a:t>　</a:t>
            </a:r>
            <a:r>
              <a:rPr lang="en-US" altLang="ja-JP" sz="2400" dirty="0"/>
              <a:t>	</a:t>
            </a:r>
            <a:r>
              <a:rPr lang="ja-JP" altLang="en-US" sz="2000" dirty="0"/>
              <a:t>再現性：高頻度現象。</a:t>
            </a:r>
            <a:endParaRPr lang="en-US" altLang="ja-JP" sz="2000" dirty="0"/>
          </a:p>
          <a:p>
            <a:pPr lvl="1" defTabSz="1074738">
              <a:spcBef>
                <a:spcPts val="600"/>
              </a:spcBef>
            </a:pPr>
            <a:r>
              <a:rPr lang="ja-JP" altLang="en-US" sz="2000" dirty="0"/>
              <a:t>　</a:t>
            </a:r>
            <a:r>
              <a:rPr lang="en-US" altLang="ja-JP" sz="2000" dirty="0"/>
              <a:t>	</a:t>
            </a:r>
            <a:r>
              <a:rPr lang="ja-JP" altLang="en-US" sz="2000" dirty="0"/>
              <a:t>被害規模：主に短時間の床下浸水。</a:t>
            </a:r>
            <a:br>
              <a:rPr lang="en-US" altLang="ja-JP" sz="2000" dirty="0"/>
            </a:br>
            <a:r>
              <a:rPr lang="en-US" altLang="ja-JP" sz="2000" dirty="0"/>
              <a:t>		</a:t>
            </a:r>
            <a:r>
              <a:rPr lang="ja-JP" altLang="en-US" sz="2000" dirty="0"/>
              <a:t>一般には深刻ではないが，事業所には深刻</a:t>
            </a:r>
            <a:br>
              <a:rPr lang="en-US" altLang="ja-JP" sz="2000" dirty="0"/>
            </a:br>
            <a:r>
              <a:rPr lang="ja-JP" altLang="en-US" sz="2000" dirty="0"/>
              <a:t>　</a:t>
            </a:r>
            <a:r>
              <a:rPr lang="en-US" altLang="ja-JP" sz="2000" dirty="0"/>
              <a:t>	</a:t>
            </a:r>
            <a:r>
              <a:rPr lang="ja-JP" altLang="en-US" sz="2000" dirty="0"/>
              <a:t>道路面レベルの施設や、地形的に水が集まりやすい場所</a:t>
            </a:r>
            <a:br>
              <a:rPr lang="en-US" altLang="ja-JP" sz="2000" dirty="0"/>
            </a:br>
            <a:r>
              <a:rPr lang="ja-JP" altLang="en-US" sz="2000" dirty="0"/>
              <a:t>　　</a:t>
            </a:r>
            <a:r>
              <a:rPr lang="en-US" altLang="ja-JP" sz="2000" dirty="0"/>
              <a:t>	</a:t>
            </a:r>
            <a:r>
              <a:rPr lang="ja-JP" altLang="en-US" sz="2000" dirty="0"/>
              <a:t>があれば，対応を考える</a:t>
            </a:r>
            <a:endParaRPr lang="en-US" altLang="ja-JP" sz="20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439CE71-8A1C-CC26-F015-36574B476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40" y="17532"/>
            <a:ext cx="8856984" cy="675164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リスク対応のリアリティ</a:t>
            </a:r>
          </a:p>
        </p:txBody>
      </p:sp>
    </p:spTree>
    <p:extLst>
      <p:ext uri="{BB962C8B-B14F-4D97-AF65-F5344CB8AC3E}">
        <p14:creationId xmlns:p14="http://schemas.microsoft.com/office/powerpoint/2010/main" val="4047972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87016" y="692696"/>
            <a:ext cx="885698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dirty="0"/>
              <a:t>・津波：当地域のリスクは，低い。</a:t>
            </a:r>
            <a:br>
              <a:rPr lang="en-US" altLang="ja-JP" sz="2400" dirty="0"/>
            </a:br>
            <a:r>
              <a:rPr lang="ja-JP" altLang="en-US" sz="2000" dirty="0"/>
              <a:t>　　耐震対応を終えている→現実には堤防の高さは足りる可能性が高い</a:t>
            </a:r>
            <a:br>
              <a:rPr lang="en-US" altLang="ja-JP" sz="2000" dirty="0"/>
            </a:br>
            <a:r>
              <a:rPr lang="ja-JP" altLang="en-US" sz="2000" dirty="0"/>
              <a:t>　　堤防は壊れ切らない。浸水したとしてもゆっくり生ずる。</a:t>
            </a:r>
            <a:br>
              <a:rPr lang="en-US" altLang="ja-JP" sz="2000" dirty="0"/>
            </a:br>
            <a:r>
              <a:rPr lang="ja-JP" altLang="en-US" sz="2000" dirty="0"/>
              <a:t>　　緩やかな津波の波形となる　→　三陸のような急激な波は来ない。</a:t>
            </a:r>
            <a:br>
              <a:rPr lang="en-US" altLang="ja-JP" sz="2000" dirty="0"/>
            </a:br>
            <a:r>
              <a:rPr lang="ja-JP" altLang="en-US" sz="2000" dirty="0"/>
              <a:t>　　地震後に，</a:t>
            </a:r>
            <a:r>
              <a:rPr lang="en-US" altLang="ja-JP" sz="2000" dirty="0"/>
              <a:t>100</a:t>
            </a:r>
            <a:r>
              <a:rPr lang="ja-JP" altLang="en-US" sz="2000" dirty="0"/>
              <a:t>分ほどの余裕がある。</a:t>
            </a:r>
            <a:br>
              <a:rPr lang="en-US" altLang="ja-JP" sz="2000" dirty="0"/>
            </a:br>
            <a:endParaRPr lang="en-US" altLang="ja-JP" sz="2000" dirty="0"/>
          </a:p>
          <a:p>
            <a:pPr>
              <a:spcBef>
                <a:spcPts val="600"/>
              </a:spcBef>
            </a:pPr>
            <a:r>
              <a:rPr lang="ja-JP" altLang="en-US" sz="2400" dirty="0"/>
              <a:t>・天白川氾濫：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en-US" altLang="ja-JP" sz="2400" dirty="0"/>
              <a:t>	</a:t>
            </a:r>
            <a:r>
              <a:rPr lang="ja-JP" altLang="en-US" sz="2400" dirty="0"/>
              <a:t>頻度：この地域まで氾濫するケースは，</a:t>
            </a:r>
            <a:br>
              <a:rPr lang="en-US" altLang="ja-JP" sz="2400" dirty="0"/>
            </a:br>
            <a:r>
              <a:rPr lang="en-US" altLang="ja-JP" sz="2400" dirty="0"/>
              <a:t>		</a:t>
            </a:r>
            <a:r>
              <a:rPr lang="ja-JP" altLang="en-US" sz="2400" dirty="0"/>
              <a:t>非常に低い（</a:t>
            </a:r>
            <a:r>
              <a:rPr lang="en-US" altLang="ja-JP" sz="2400" dirty="0"/>
              <a:t>100</a:t>
            </a:r>
            <a:r>
              <a:rPr lang="ja-JP" altLang="en-US" sz="2400" dirty="0"/>
              <a:t>年確率を超える）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en-US" altLang="ja-JP" sz="2400" dirty="0"/>
              <a:t>		100</a:t>
            </a:r>
            <a:r>
              <a:rPr lang="ja-JP" altLang="en-US" sz="2400" dirty="0"/>
              <a:t>年確率の豪雨では，近隣から氾濫はない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en-US" altLang="ja-JP" sz="2400" dirty="0"/>
              <a:t>	</a:t>
            </a:r>
            <a:r>
              <a:rPr lang="ja-JP" altLang="en-US" sz="2400" dirty="0"/>
              <a:t>被害規模：想定最大は大規模・長期的浸水</a:t>
            </a:r>
            <a:br>
              <a:rPr lang="en-US" altLang="ja-JP" sz="2400" dirty="0"/>
            </a:br>
            <a:r>
              <a:rPr lang="en-US" altLang="ja-JP" sz="2400" dirty="0"/>
              <a:t>	</a:t>
            </a:r>
            <a:r>
              <a:rPr lang="ja-JP" altLang="en-US" sz="2400" dirty="0"/>
              <a:t>再現性：豪雨は毎年のリスクとなる。</a:t>
            </a:r>
            <a:br>
              <a:rPr lang="en-US" altLang="ja-JP" sz="2400" dirty="0"/>
            </a:br>
            <a:r>
              <a:rPr lang="en-US" altLang="ja-JP" sz="2400" dirty="0"/>
              <a:t>		</a:t>
            </a:r>
            <a:r>
              <a:rPr lang="ja-JP" altLang="en-US" sz="2400" dirty="0"/>
              <a:t>氾濫想定は</a:t>
            </a:r>
            <a:br>
              <a:rPr lang="en-US" altLang="ja-JP" sz="2400" dirty="0"/>
            </a:br>
            <a:r>
              <a:rPr lang="ja-JP" altLang="en-US" sz="2400" dirty="0"/>
              <a:t>　　　　　　　　　　「堤防が条件で直ちに壊れる」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en-US" altLang="ja-JP" sz="2400" dirty="0"/>
              <a:t>		</a:t>
            </a:r>
            <a:r>
              <a:rPr lang="ja-JP" altLang="en-US" sz="2400" dirty="0"/>
              <a:t>　　＋「決壊場所の堤防の土砂がすぐになくなる」</a:t>
            </a:r>
            <a:endParaRPr lang="en-US" altLang="ja-JP" sz="2400" dirty="0"/>
          </a:p>
          <a:p>
            <a:pPr>
              <a:spcBef>
                <a:spcPts val="600"/>
              </a:spcBef>
            </a:pPr>
            <a:r>
              <a:rPr lang="en-US" altLang="ja-JP" sz="2400" dirty="0"/>
              <a:t>		</a:t>
            </a:r>
            <a:r>
              <a:rPr lang="ja-JP" altLang="en-US" sz="2400" dirty="0"/>
              <a:t>　であり，リアリティは「浸水小規模</a:t>
            </a:r>
            <a:r>
              <a:rPr lang="en-US" altLang="ja-JP" sz="2400" dirty="0"/>
              <a:t>or</a:t>
            </a:r>
            <a:r>
              <a:rPr lang="ja-JP" altLang="en-US" sz="2400" dirty="0"/>
              <a:t>破堤しない」</a:t>
            </a:r>
            <a:br>
              <a:rPr lang="en-US" altLang="ja-JP" sz="2400" dirty="0"/>
            </a:br>
            <a:endParaRPr lang="en-US" altLang="ja-JP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439CE71-8A1C-CC26-F015-36574B476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40" y="17532"/>
            <a:ext cx="8856984" cy="675164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リスク対応のリアリティ</a:t>
            </a:r>
          </a:p>
        </p:txBody>
      </p:sp>
    </p:spTree>
    <p:extLst>
      <p:ext uri="{BB962C8B-B14F-4D97-AF65-F5344CB8AC3E}">
        <p14:creationId xmlns:p14="http://schemas.microsoft.com/office/powerpoint/2010/main" val="354814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5758" y="15227"/>
            <a:ext cx="8994769" cy="684807"/>
          </a:xfrm>
        </p:spPr>
        <p:txBody>
          <a:bodyPr/>
          <a:lstStyle/>
          <a:p>
            <a:r>
              <a:rPr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名古屋市「風水害ハザードマップ」</a:t>
            </a:r>
            <a:endParaRPr kumimoji="1" lang="ja-JP" altLang="en-US" sz="3600" dirty="0">
              <a:solidFill>
                <a:srgbClr val="0070C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EA56448-0EF2-5CC8-EFAD-94F2F3677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47" y="700034"/>
            <a:ext cx="2930446" cy="43931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B5DD640-F015-BDB8-37A3-9112DC8ED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72" y="1384841"/>
            <a:ext cx="5357828" cy="39714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EFD627D-DAFA-E75C-2966-C72A46BFB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766" y="2042612"/>
            <a:ext cx="2425658" cy="36930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7C22153-028D-ABD9-61B3-BDC44030EAF8}"/>
              </a:ext>
            </a:extLst>
          </p:cNvPr>
          <p:cNvSpPr txBox="1"/>
          <p:nvPr/>
        </p:nvSpPr>
        <p:spPr>
          <a:xfrm>
            <a:off x="3385039" y="3227057"/>
            <a:ext cx="12554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洪水</a:t>
            </a:r>
            <a:r>
              <a:rPr kumimoji="1" lang="en-US" altLang="ja-JP" sz="2400" dirty="0"/>
              <a:t>HM</a:t>
            </a:r>
            <a:endParaRPr kumimoji="1" lang="ja-JP" altLang="en-US" sz="24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40386B8-96FF-BDBB-F0A6-03897104A2BB}"/>
              </a:ext>
            </a:extLst>
          </p:cNvPr>
          <p:cNvSpPr txBox="1"/>
          <p:nvPr/>
        </p:nvSpPr>
        <p:spPr>
          <a:xfrm>
            <a:off x="5333358" y="3042390"/>
            <a:ext cx="80021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内水</a:t>
            </a:r>
            <a:endParaRPr kumimoji="1" lang="en-US" altLang="ja-JP" sz="2400" dirty="0"/>
          </a:p>
          <a:p>
            <a:r>
              <a:rPr kumimoji="1" lang="en-US" altLang="ja-JP" sz="2400" dirty="0"/>
              <a:t>HM</a:t>
            </a:r>
            <a:endParaRPr kumimoji="1" lang="ja-JP" altLang="en-US" sz="24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1742D2C-3091-3A9A-97DA-BBCE8C5E700C}"/>
              </a:ext>
            </a:extLst>
          </p:cNvPr>
          <p:cNvSpPr txBox="1"/>
          <p:nvPr/>
        </p:nvSpPr>
        <p:spPr>
          <a:xfrm>
            <a:off x="7117417" y="3851465"/>
            <a:ext cx="12554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高潮</a:t>
            </a:r>
            <a:r>
              <a:rPr kumimoji="1" lang="en-US" altLang="ja-JP" sz="2400" dirty="0"/>
              <a:t>HM</a:t>
            </a:r>
            <a:endParaRPr kumimoji="1" lang="ja-JP" altLang="en-US" sz="24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866AD87-645C-6D6A-BD33-E67EA6FB3FF1}"/>
              </a:ext>
            </a:extLst>
          </p:cNvPr>
          <p:cNvSpPr txBox="1"/>
          <p:nvPr/>
        </p:nvSpPr>
        <p:spPr>
          <a:xfrm>
            <a:off x="379675" y="5384985"/>
            <a:ext cx="6737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これに沿った避難所などの</a:t>
            </a:r>
            <a:r>
              <a:rPr kumimoji="1" lang="ja-JP" altLang="en-US" sz="2800" dirty="0">
                <a:solidFill>
                  <a:srgbClr val="FF0000"/>
                </a:solidFill>
              </a:rPr>
              <a:t>運用は，</a:t>
            </a:r>
            <a:r>
              <a:rPr kumimoji="1" lang="en-US" altLang="ja-JP" sz="2800" dirty="0">
                <a:solidFill>
                  <a:srgbClr val="FF0000"/>
                </a:solidFill>
              </a:rPr>
              <a:t>2022</a:t>
            </a:r>
            <a:r>
              <a:rPr kumimoji="1" lang="ja-JP" altLang="en-US" sz="2800" dirty="0">
                <a:solidFill>
                  <a:srgbClr val="FF0000"/>
                </a:solidFill>
              </a:rPr>
              <a:t>年</a:t>
            </a:r>
            <a:r>
              <a:rPr kumimoji="1" lang="en-US" altLang="ja-JP" sz="2800" dirty="0">
                <a:solidFill>
                  <a:srgbClr val="FF0000"/>
                </a:solidFill>
              </a:rPr>
              <a:t>6</a:t>
            </a:r>
            <a:r>
              <a:rPr kumimoji="1" lang="ja-JP" altLang="en-US" sz="2800" dirty="0">
                <a:solidFill>
                  <a:srgbClr val="FF0000"/>
                </a:solidFill>
              </a:rPr>
              <a:t>月から！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4FDB055-1913-8F4B-E9C5-063877AEB051}"/>
              </a:ext>
            </a:extLst>
          </p:cNvPr>
          <p:cNvSpPr txBox="1"/>
          <p:nvPr/>
        </p:nvSpPr>
        <p:spPr>
          <a:xfrm>
            <a:off x="379675" y="6213938"/>
            <a:ext cx="5723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見たことない？「広報なごや</a:t>
            </a:r>
            <a:r>
              <a:rPr kumimoji="1" lang="en-US" altLang="ja-JP" sz="2000" dirty="0"/>
              <a:t>3</a:t>
            </a:r>
            <a:r>
              <a:rPr kumimoji="1" lang="ja-JP" altLang="en-US" sz="2000" dirty="0"/>
              <a:t>月号」といっしょに配布</a:t>
            </a:r>
          </a:p>
        </p:txBody>
      </p:sp>
    </p:spTree>
    <p:extLst>
      <p:ext uri="{BB962C8B-B14F-4D97-AF65-F5344CB8AC3E}">
        <p14:creationId xmlns:p14="http://schemas.microsoft.com/office/powerpoint/2010/main" val="292470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サブタイトル 2">
            <a:extLst>
              <a:ext uri="{FF2B5EF4-FFF2-40B4-BE49-F238E27FC236}">
                <a16:creationId xmlns:a16="http://schemas.microsoft.com/office/drawing/2014/main" id="{A330CD19-B8B0-A3C4-1C29-B80D362814FF}"/>
              </a:ext>
            </a:extLst>
          </p:cNvPr>
          <p:cNvSpPr txBox="1">
            <a:spLocks/>
          </p:cNvSpPr>
          <p:nvPr/>
        </p:nvSpPr>
        <p:spPr>
          <a:xfrm>
            <a:off x="714763" y="1075048"/>
            <a:ext cx="8003197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u="sng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風水害ハザードマップ（３つのマップ）</a:t>
            </a:r>
            <a:endParaRPr lang="en-US" altLang="ja-JP" u="sng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l"/>
            <a:endParaRPr lang="en-US" altLang="ja-JP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0"/>
            <a:ext cx="8496944" cy="716909"/>
          </a:xfrm>
        </p:spPr>
        <p:txBody>
          <a:bodyPr/>
          <a:lstStyle/>
          <a:p>
            <a:r>
              <a:rPr kumimoji="1"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ここが変わった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6F6D762-5299-4612-B163-293BC7DD14C8}"/>
              </a:ext>
            </a:extLst>
          </p:cNvPr>
          <p:cNvSpPr txBox="1"/>
          <p:nvPr/>
        </p:nvSpPr>
        <p:spPr>
          <a:xfrm>
            <a:off x="2915816" y="1673071"/>
            <a:ext cx="2552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u="sng" dirty="0"/>
              <a:t>これまでの想定</a:t>
            </a:r>
            <a:endParaRPr lang="en-US" altLang="ja-JP" sz="2800" u="sng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B23D2CC-282B-F8A8-E620-D0EE73F0F097}"/>
              </a:ext>
            </a:extLst>
          </p:cNvPr>
          <p:cNvSpPr txBox="1"/>
          <p:nvPr/>
        </p:nvSpPr>
        <p:spPr>
          <a:xfrm>
            <a:off x="6469474" y="3142364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想定最大</a:t>
            </a:r>
            <a:r>
              <a:rPr lang="ja-JP" altLang="en-US" sz="2800" dirty="0"/>
              <a:t>の雨</a:t>
            </a:r>
            <a:endParaRPr lang="en-US" altLang="ja-JP" sz="28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02AA384-4971-652E-F77F-865CF59017DA}"/>
              </a:ext>
            </a:extLst>
          </p:cNvPr>
          <p:cNvSpPr txBox="1"/>
          <p:nvPr/>
        </p:nvSpPr>
        <p:spPr>
          <a:xfrm>
            <a:off x="6683777" y="1673071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u="sng" dirty="0"/>
              <a:t>最新の想定</a:t>
            </a:r>
            <a:endParaRPr lang="en-US" altLang="ja-JP" sz="2800" u="sng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715B3E0-F619-5467-CD8C-9562F6B2E599}"/>
              </a:ext>
            </a:extLst>
          </p:cNvPr>
          <p:cNvSpPr txBox="1"/>
          <p:nvPr/>
        </p:nvSpPr>
        <p:spPr>
          <a:xfrm>
            <a:off x="6411441" y="400739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想定最大</a:t>
            </a:r>
            <a:r>
              <a:rPr lang="ja-JP" altLang="en-US" sz="2800" dirty="0"/>
              <a:t>台風</a:t>
            </a:r>
            <a:endParaRPr lang="en-US" altLang="ja-JP" sz="2800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DF5D2D6-41CD-29FB-0848-BF5805029C92}"/>
              </a:ext>
            </a:extLst>
          </p:cNvPr>
          <p:cNvSpPr/>
          <p:nvPr/>
        </p:nvSpPr>
        <p:spPr>
          <a:xfrm>
            <a:off x="542931" y="2807733"/>
            <a:ext cx="1800200" cy="11304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22E1924-53B9-9B86-FC12-7462B5A36ADA}"/>
              </a:ext>
            </a:extLst>
          </p:cNvPr>
          <p:cNvSpPr/>
          <p:nvPr/>
        </p:nvSpPr>
        <p:spPr>
          <a:xfrm>
            <a:off x="545905" y="3938185"/>
            <a:ext cx="1800200" cy="5524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453A786-493A-6820-4388-958245CC58CC}"/>
              </a:ext>
            </a:extLst>
          </p:cNvPr>
          <p:cNvSpPr/>
          <p:nvPr/>
        </p:nvSpPr>
        <p:spPr>
          <a:xfrm>
            <a:off x="2343132" y="2807733"/>
            <a:ext cx="3964160" cy="11304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16A4263-B913-B9E6-EEC9-8DC93D9A6BB2}"/>
              </a:ext>
            </a:extLst>
          </p:cNvPr>
          <p:cNvSpPr/>
          <p:nvPr/>
        </p:nvSpPr>
        <p:spPr>
          <a:xfrm>
            <a:off x="6307291" y="2807733"/>
            <a:ext cx="2585189" cy="11304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BB0ECC2-7E41-A5A6-4B54-82DDD6B869DD}"/>
              </a:ext>
            </a:extLst>
          </p:cNvPr>
          <p:cNvSpPr/>
          <p:nvPr/>
        </p:nvSpPr>
        <p:spPr>
          <a:xfrm>
            <a:off x="6296083" y="3938185"/>
            <a:ext cx="2593710" cy="5524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サブタイトル 2">
            <a:extLst>
              <a:ext uri="{FF2B5EF4-FFF2-40B4-BE49-F238E27FC236}">
                <a16:creationId xmlns:a16="http://schemas.microsoft.com/office/drawing/2014/main" id="{218F8B34-529C-223A-6A60-FDAF91DEF78D}"/>
              </a:ext>
            </a:extLst>
          </p:cNvPr>
          <p:cNvSpPr txBox="1">
            <a:spLocks/>
          </p:cNvSpPr>
          <p:nvPr/>
        </p:nvSpPr>
        <p:spPr>
          <a:xfrm>
            <a:off x="522154" y="2767287"/>
            <a:ext cx="2029723" cy="1897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dirty="0">
                <a:solidFill>
                  <a:schemeClr val="tx1"/>
                </a:solidFill>
                <a:latin typeface="+mn-ea"/>
              </a:rPr>
              <a:t>・洪水</a:t>
            </a:r>
            <a:r>
              <a:rPr lang="en-US" altLang="ja-JP" dirty="0">
                <a:solidFill>
                  <a:schemeClr val="tx1"/>
                </a:solidFill>
                <a:latin typeface="+mn-ea"/>
              </a:rPr>
              <a:t>HM</a:t>
            </a:r>
          </a:p>
          <a:p>
            <a:pPr algn="l"/>
            <a:r>
              <a:rPr lang="ja-JP" altLang="en-US" dirty="0">
                <a:solidFill>
                  <a:schemeClr val="tx1"/>
                </a:solidFill>
                <a:latin typeface="+mn-ea"/>
              </a:rPr>
              <a:t>・内水</a:t>
            </a:r>
            <a:r>
              <a:rPr lang="en-US" altLang="ja-JP" dirty="0">
                <a:solidFill>
                  <a:schemeClr val="tx1"/>
                </a:solidFill>
                <a:latin typeface="+mn-ea"/>
              </a:rPr>
              <a:t>HM</a:t>
            </a:r>
            <a:endParaRPr lang="en-US" altLang="ja-JP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2" name="サブタイトル 2">
            <a:extLst>
              <a:ext uri="{FF2B5EF4-FFF2-40B4-BE49-F238E27FC236}">
                <a16:creationId xmlns:a16="http://schemas.microsoft.com/office/drawing/2014/main" id="{2BA944FF-6BB2-42DF-DAC2-9095308CB739}"/>
              </a:ext>
            </a:extLst>
          </p:cNvPr>
          <p:cNvSpPr txBox="1">
            <a:spLocks/>
          </p:cNvSpPr>
          <p:nvPr/>
        </p:nvSpPr>
        <p:spPr>
          <a:xfrm>
            <a:off x="475114" y="3978148"/>
            <a:ext cx="1915170" cy="5524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dirty="0">
                <a:solidFill>
                  <a:schemeClr val="tx1"/>
                </a:solidFill>
                <a:latin typeface="+mn-ea"/>
              </a:rPr>
              <a:t>・高潮</a:t>
            </a:r>
            <a:r>
              <a:rPr lang="en-US" altLang="ja-JP" dirty="0">
                <a:solidFill>
                  <a:schemeClr val="tx1"/>
                </a:solidFill>
                <a:latin typeface="+mn-ea"/>
              </a:rPr>
              <a:t>HM</a:t>
            </a:r>
          </a:p>
          <a:p>
            <a:pPr algn="l"/>
            <a:endParaRPr lang="en-US" altLang="ja-JP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0C676CE-0837-B9DB-8BD3-1145DDC08D5F}"/>
              </a:ext>
            </a:extLst>
          </p:cNvPr>
          <p:cNvSpPr txBox="1"/>
          <p:nvPr/>
        </p:nvSpPr>
        <p:spPr>
          <a:xfrm>
            <a:off x="2363908" y="2819348"/>
            <a:ext cx="3934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天白川：</a:t>
            </a:r>
            <a:r>
              <a:rPr lang="en-US" altLang="ja-JP" sz="2800" dirty="0"/>
              <a:t>100</a:t>
            </a:r>
            <a:r>
              <a:rPr lang="ja-JP" altLang="en-US" sz="2800" dirty="0"/>
              <a:t>年に</a:t>
            </a:r>
            <a:r>
              <a:rPr lang="en-US" altLang="ja-JP" sz="2800" dirty="0"/>
              <a:t>1</a:t>
            </a:r>
            <a:r>
              <a:rPr lang="ja-JP" altLang="en-US" sz="2800" dirty="0"/>
              <a:t>度の雨</a:t>
            </a:r>
            <a:endParaRPr lang="en-US" altLang="ja-JP" sz="2800" dirty="0"/>
          </a:p>
          <a:p>
            <a:pPr>
              <a:spcBef>
                <a:spcPts val="1200"/>
              </a:spcBef>
            </a:pPr>
            <a:r>
              <a:rPr lang="ja-JP" altLang="en-US" sz="2800" dirty="0"/>
              <a:t>東海豪雨の雨</a:t>
            </a:r>
            <a:endParaRPr lang="en-US" altLang="ja-JP" sz="280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893E5D1-4870-0F4E-E2AF-03B1D19F68F9}"/>
              </a:ext>
            </a:extLst>
          </p:cNvPr>
          <p:cNvSpPr txBox="1"/>
          <p:nvPr/>
        </p:nvSpPr>
        <p:spPr>
          <a:xfrm>
            <a:off x="3203848" y="2246695"/>
            <a:ext cx="1947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err="1"/>
              <a:t>L1</a:t>
            </a:r>
            <a:r>
              <a:rPr lang="ja-JP" altLang="en-US" sz="2800" dirty="0"/>
              <a:t>：レベル１</a:t>
            </a:r>
            <a:endParaRPr lang="en-US" altLang="ja-JP" sz="28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5BEDBB9-5B27-6119-373E-3AE8630B9CE2}"/>
              </a:ext>
            </a:extLst>
          </p:cNvPr>
          <p:cNvSpPr txBox="1"/>
          <p:nvPr/>
        </p:nvSpPr>
        <p:spPr>
          <a:xfrm>
            <a:off x="6683777" y="2246695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err="1"/>
              <a:t>L2</a:t>
            </a:r>
            <a:r>
              <a:rPr lang="ja-JP" altLang="en-US" sz="2800" dirty="0"/>
              <a:t> ：レベル２</a:t>
            </a:r>
            <a:endParaRPr lang="en-US" altLang="ja-JP" sz="2800" dirty="0"/>
          </a:p>
        </p:txBody>
      </p:sp>
      <p:sp>
        <p:nvSpPr>
          <p:cNvPr id="36" name="サブタイトル 2">
            <a:extLst>
              <a:ext uri="{FF2B5EF4-FFF2-40B4-BE49-F238E27FC236}">
                <a16:creationId xmlns:a16="http://schemas.microsoft.com/office/drawing/2014/main" id="{4F052CBF-53A8-951E-E02B-0120876215E6}"/>
              </a:ext>
            </a:extLst>
          </p:cNvPr>
          <p:cNvSpPr txBox="1">
            <a:spLocks/>
          </p:cNvSpPr>
          <p:nvPr/>
        </p:nvSpPr>
        <p:spPr>
          <a:xfrm>
            <a:off x="570401" y="5670870"/>
            <a:ext cx="8003197" cy="816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800" u="sng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津波ハザードマップ</a:t>
            </a:r>
            <a:endParaRPr lang="en-US" altLang="ja-JP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AB5A867-0381-DCDF-A6A7-B91E9A8B36F0}"/>
              </a:ext>
            </a:extLst>
          </p:cNvPr>
          <p:cNvSpPr txBox="1"/>
          <p:nvPr/>
        </p:nvSpPr>
        <p:spPr>
          <a:xfrm>
            <a:off x="6417457" y="583597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想定最大</a:t>
            </a:r>
            <a:r>
              <a:rPr lang="ja-JP" altLang="en-US" sz="2800" dirty="0"/>
              <a:t>津波</a:t>
            </a:r>
            <a:endParaRPr lang="en-US" altLang="ja-JP" sz="2800" dirty="0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48872B18-5582-AD0C-123A-D7E688C571E2}"/>
              </a:ext>
            </a:extLst>
          </p:cNvPr>
          <p:cNvSpPr/>
          <p:nvPr/>
        </p:nvSpPr>
        <p:spPr>
          <a:xfrm>
            <a:off x="6296083" y="5813987"/>
            <a:ext cx="2593710" cy="5368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5521571-065E-F918-CBEE-3FFA72ABC70A}"/>
              </a:ext>
            </a:extLst>
          </p:cNvPr>
          <p:cNvSpPr txBox="1"/>
          <p:nvPr/>
        </p:nvSpPr>
        <p:spPr>
          <a:xfrm>
            <a:off x="4148561" y="4542298"/>
            <a:ext cx="4810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0070C0"/>
                </a:solidFill>
              </a:rPr>
              <a:t>浸水想定の範囲・深さが変わるので</a:t>
            </a:r>
            <a:endParaRPr lang="en-US" altLang="ja-JP" sz="2400" dirty="0">
              <a:solidFill>
                <a:srgbClr val="0070C0"/>
              </a:solidFill>
            </a:endParaRPr>
          </a:p>
          <a:p>
            <a:pPr algn="ctr"/>
            <a:r>
              <a:rPr lang="ja-JP" altLang="en-US" sz="2400" u="sng" dirty="0">
                <a:solidFill>
                  <a:srgbClr val="0070C0"/>
                </a:solidFill>
              </a:rPr>
              <a:t>避難所も一部変更</a:t>
            </a:r>
            <a:r>
              <a:rPr lang="ja-JP" altLang="en-US" sz="2400" dirty="0">
                <a:solidFill>
                  <a:srgbClr val="0070C0"/>
                </a:solidFill>
              </a:rPr>
              <a:t>になる！！</a:t>
            </a:r>
            <a:endParaRPr lang="en-US" altLang="ja-JP" sz="2400" dirty="0">
              <a:solidFill>
                <a:srgbClr val="0070C0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7E69D53-8978-567B-3B2F-288AE3D6CDCF}"/>
              </a:ext>
            </a:extLst>
          </p:cNvPr>
          <p:cNvSpPr txBox="1"/>
          <p:nvPr/>
        </p:nvSpPr>
        <p:spPr>
          <a:xfrm>
            <a:off x="1899965" y="6118252"/>
            <a:ext cx="2222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18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2020</a:t>
            </a:r>
            <a:r>
              <a:rPr lang="ja-JP" altLang="en-US" sz="18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</a:t>
            </a:r>
            <a:r>
              <a:rPr lang="en-US" altLang="ja-JP" sz="18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8</a:t>
            </a:r>
            <a:r>
              <a:rPr lang="ja-JP" altLang="en-US" sz="18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月公表</a:t>
            </a:r>
            <a:endParaRPr lang="en-US" altLang="ja-JP" sz="18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3" name="スライド番号プレースホルダー 4">
            <a:extLst>
              <a:ext uri="{FF2B5EF4-FFF2-40B4-BE49-F238E27FC236}">
                <a16:creationId xmlns:a16="http://schemas.microsoft.com/office/drawing/2014/main" id="{9D161B78-A244-C3EA-B360-2D06822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D783E4A-5F4E-4E68-9885-B94437A69A7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5182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サブタイトル 2">
            <a:extLst>
              <a:ext uri="{FF2B5EF4-FFF2-40B4-BE49-F238E27FC236}">
                <a16:creationId xmlns:a16="http://schemas.microsoft.com/office/drawing/2014/main" id="{A330CD19-B8B0-A3C4-1C29-B80D362814FF}"/>
              </a:ext>
            </a:extLst>
          </p:cNvPr>
          <p:cNvSpPr txBox="1">
            <a:spLocks/>
          </p:cNvSpPr>
          <p:nvPr/>
        </p:nvSpPr>
        <p:spPr>
          <a:xfrm>
            <a:off x="714763" y="5158333"/>
            <a:ext cx="8003197" cy="122413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現実には起こりにくいような悪い条件も</a:t>
            </a:r>
            <a:br>
              <a:rPr lang="en-US" altLang="ja-JP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lang="ja-JP" altLang="en-US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想定している。なぜそうするのか？</a:t>
            </a:r>
            <a:endParaRPr lang="en-US" altLang="ja-JP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0"/>
            <a:ext cx="8496944" cy="716909"/>
          </a:xfrm>
        </p:spPr>
        <p:txBody>
          <a:bodyPr/>
          <a:lstStyle/>
          <a:p>
            <a:r>
              <a:rPr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想定最大の意味</a:t>
            </a:r>
            <a:endParaRPr kumimoji="1" lang="ja-JP" altLang="en-US" sz="3600" dirty="0">
              <a:solidFill>
                <a:srgbClr val="0070C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6F6D762-5299-4612-B163-293BC7DD14C8}"/>
              </a:ext>
            </a:extLst>
          </p:cNvPr>
          <p:cNvSpPr txBox="1"/>
          <p:nvPr/>
        </p:nvSpPr>
        <p:spPr>
          <a:xfrm>
            <a:off x="827585" y="980728"/>
            <a:ext cx="83164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・考えられる最大の外力（雨量・潮位・水位など）</a:t>
            </a:r>
            <a:endParaRPr lang="en-US" altLang="ja-JP" sz="2800" dirty="0"/>
          </a:p>
          <a:p>
            <a:endParaRPr lang="en-US" altLang="ja-JP" sz="2800" dirty="0"/>
          </a:p>
          <a:p>
            <a:r>
              <a:rPr lang="ja-JP" altLang="en-US" sz="2800" dirty="0"/>
              <a:t>・堤防を越水したら堤防が失われる</a:t>
            </a:r>
            <a:endParaRPr lang="en-US" altLang="ja-JP" sz="2800" dirty="0"/>
          </a:p>
          <a:p>
            <a:r>
              <a:rPr lang="ja-JP" altLang="en-US" sz="2800" dirty="0"/>
              <a:t>　（実際のコンクリート張りではすぐには失われない）</a:t>
            </a:r>
            <a:endParaRPr lang="en-US" altLang="ja-JP" sz="2800" dirty="0"/>
          </a:p>
          <a:p>
            <a:pPr marL="176213" indent="-176213"/>
            <a:r>
              <a:rPr lang="ja-JP" altLang="en-US" sz="2800" dirty="0"/>
              <a:t>・いろんな場所で破堤させた</a:t>
            </a:r>
            <a:r>
              <a:rPr lang="ja-JP" altLang="en-US" sz="2800" u="sng" dirty="0"/>
              <a:t>想定を重ね合わせ</a:t>
            </a:r>
            <a:r>
              <a:rPr lang="ja-JP" altLang="en-US" sz="2800" dirty="0"/>
              <a:t>ている。</a:t>
            </a:r>
            <a:endParaRPr lang="en-US" altLang="ja-JP" sz="2800" dirty="0"/>
          </a:p>
          <a:p>
            <a:pPr marL="176213" indent="-176213"/>
            <a:endParaRPr lang="en-US" altLang="ja-JP" sz="2800" dirty="0"/>
          </a:p>
          <a:p>
            <a:pPr marL="176213" indent="-176213"/>
            <a:r>
              <a:rPr lang="ja-JP" altLang="en-US" sz="2800" dirty="0"/>
              <a:t>・川の水位がある高さを超えたら，越水しなくとも決壊する。（ 計画高水位に相当する水位）</a:t>
            </a:r>
            <a:endParaRPr lang="en-US" altLang="ja-JP" sz="2800" dirty="0"/>
          </a:p>
          <a:p>
            <a:r>
              <a:rPr lang="ja-JP" altLang="en-US" sz="2800" dirty="0"/>
              <a:t>　（実際は，すぐには決壊しないことが多い）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322557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3349535-C2E6-7AC8-F6A0-16B145F0DA5F}"/>
              </a:ext>
            </a:extLst>
          </p:cNvPr>
          <p:cNvSpPr/>
          <p:nvPr/>
        </p:nvSpPr>
        <p:spPr>
          <a:xfrm>
            <a:off x="429087" y="2757198"/>
            <a:ext cx="3538120" cy="38806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38228" y="0"/>
            <a:ext cx="8905771" cy="716909"/>
          </a:xfrm>
        </p:spPr>
        <p:txBody>
          <a:bodyPr>
            <a:normAutofit fontScale="90000"/>
          </a:bodyPr>
          <a:lstStyle/>
          <a:p>
            <a:r>
              <a:rPr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想定最大の意義　</a:t>
            </a:r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逃げ出す範囲，逃げ込む範囲</a:t>
            </a:r>
            <a:endParaRPr kumimoji="1" lang="ja-JP" altLang="en-US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FD3973BF-E5C5-77D3-12F9-4AD7523D6907}"/>
              </a:ext>
            </a:extLst>
          </p:cNvPr>
          <p:cNvGrpSpPr/>
          <p:nvPr/>
        </p:nvGrpSpPr>
        <p:grpSpPr>
          <a:xfrm>
            <a:off x="1255351" y="3621294"/>
            <a:ext cx="2611696" cy="2700179"/>
            <a:chOff x="1255351" y="3822631"/>
            <a:chExt cx="2611696" cy="2700179"/>
          </a:xfrm>
        </p:grpSpPr>
        <p:sp>
          <p:nvSpPr>
            <p:cNvPr id="31" name="楕円 30">
              <a:extLst>
                <a:ext uri="{FF2B5EF4-FFF2-40B4-BE49-F238E27FC236}">
                  <a16:creationId xmlns:a16="http://schemas.microsoft.com/office/drawing/2014/main" id="{55482ADF-7FBF-9D85-B19F-F0ACC6ACA182}"/>
                </a:ext>
              </a:extLst>
            </p:cNvPr>
            <p:cNvSpPr/>
            <p:nvPr/>
          </p:nvSpPr>
          <p:spPr>
            <a:xfrm>
              <a:off x="1255351" y="3822631"/>
              <a:ext cx="2611696" cy="270017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ED296BA6-BAEE-79DB-D937-1ED2E88943D7}"/>
                </a:ext>
              </a:extLst>
            </p:cNvPr>
            <p:cNvSpPr/>
            <p:nvPr/>
          </p:nvSpPr>
          <p:spPr>
            <a:xfrm>
              <a:off x="1653223" y="4164669"/>
              <a:ext cx="2058429" cy="217514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楕円 39">
              <a:extLst>
                <a:ext uri="{FF2B5EF4-FFF2-40B4-BE49-F238E27FC236}">
                  <a16:creationId xmlns:a16="http://schemas.microsoft.com/office/drawing/2014/main" id="{8BEFCDBC-897B-C67A-2391-121F7CF5CBDD}"/>
                </a:ext>
              </a:extLst>
            </p:cNvPr>
            <p:cNvSpPr/>
            <p:nvPr/>
          </p:nvSpPr>
          <p:spPr>
            <a:xfrm>
              <a:off x="1803886" y="4413735"/>
              <a:ext cx="1818413" cy="1850904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6C2604A4-1146-3195-F46E-9148EF2C406C}"/>
                </a:ext>
              </a:extLst>
            </p:cNvPr>
            <p:cNvSpPr/>
            <p:nvPr/>
          </p:nvSpPr>
          <p:spPr>
            <a:xfrm>
              <a:off x="2293614" y="4808937"/>
              <a:ext cx="1058465" cy="1291076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CDC76F3C-A7EB-F598-C93E-BA9B64115FE2}"/>
                </a:ext>
              </a:extLst>
            </p:cNvPr>
            <p:cNvSpPr/>
            <p:nvPr/>
          </p:nvSpPr>
          <p:spPr>
            <a:xfrm>
              <a:off x="2501831" y="5278081"/>
              <a:ext cx="749939" cy="69425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17E5B03-5378-0FA8-8BBC-757EFDA7D015}"/>
              </a:ext>
            </a:extLst>
          </p:cNvPr>
          <p:cNvSpPr txBox="1"/>
          <p:nvPr/>
        </p:nvSpPr>
        <p:spPr>
          <a:xfrm>
            <a:off x="458232" y="6206461"/>
            <a:ext cx="361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マップのイメージ（浸水深）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2C0C892-0500-34BB-93BF-428EF70AE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211" y="1011004"/>
            <a:ext cx="2056169" cy="1953017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4905A0C0-65F3-6848-A953-298D3F212AD8}"/>
              </a:ext>
            </a:extLst>
          </p:cNvPr>
          <p:cNvCxnSpPr>
            <a:cxnSpLocks/>
          </p:cNvCxnSpPr>
          <p:nvPr/>
        </p:nvCxnSpPr>
        <p:spPr>
          <a:xfrm>
            <a:off x="1005151" y="5565202"/>
            <a:ext cx="2876285" cy="0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1C29EE2-12AD-171E-3AB3-4B2ABFA50D4B}"/>
              </a:ext>
            </a:extLst>
          </p:cNvPr>
          <p:cNvSpPr txBox="1"/>
          <p:nvPr/>
        </p:nvSpPr>
        <p:spPr>
          <a:xfrm>
            <a:off x="489887" y="2717847"/>
            <a:ext cx="243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u="sng" dirty="0"/>
              <a:t>水平避難</a:t>
            </a:r>
            <a:r>
              <a:rPr lang="ja-JP" altLang="en-US" sz="2400" dirty="0"/>
              <a:t>ならば，</a:t>
            </a:r>
            <a:endParaRPr lang="en-US" altLang="ja-JP" sz="2400" dirty="0"/>
          </a:p>
          <a:p>
            <a:r>
              <a:rPr kumimoji="1" lang="ja-JP" altLang="en-US" sz="2400" dirty="0"/>
              <a:t>この場所へ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B8A97E3-5BB7-9C94-FF2F-9CBCD69C3501}"/>
              </a:ext>
            </a:extLst>
          </p:cNvPr>
          <p:cNvSpPr txBox="1"/>
          <p:nvPr/>
        </p:nvSpPr>
        <p:spPr>
          <a:xfrm>
            <a:off x="5258564" y="3099332"/>
            <a:ext cx="388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u="sng" dirty="0"/>
              <a:t>鉛直避難</a:t>
            </a:r>
            <a:r>
              <a:rPr lang="ja-JP" altLang="en-US" sz="2400" dirty="0"/>
              <a:t>ならば，マップの</a:t>
            </a:r>
            <a:endParaRPr lang="en-US" altLang="ja-JP" sz="2400" dirty="0"/>
          </a:p>
          <a:p>
            <a:r>
              <a:rPr lang="ja-JP" altLang="en-US" sz="2400" dirty="0"/>
              <a:t>浸水深以上の</a:t>
            </a:r>
            <a:r>
              <a:rPr kumimoji="1" lang="ja-JP" altLang="en-US" sz="2400" dirty="0"/>
              <a:t>高さに逃げる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0EA77D1-0D76-0F1E-E954-D52FC45671E7}"/>
              </a:ext>
            </a:extLst>
          </p:cNvPr>
          <p:cNvSpPr txBox="1"/>
          <p:nvPr/>
        </p:nvSpPr>
        <p:spPr>
          <a:xfrm>
            <a:off x="565571" y="3615470"/>
            <a:ext cx="461665" cy="143410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dirty="0"/>
              <a:t>避難場所〇</a:t>
            </a:r>
          </a:p>
        </p:txBody>
      </p: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1CBE4162-D482-133A-CB6F-8B5F45EA69E6}"/>
              </a:ext>
            </a:extLst>
          </p:cNvPr>
          <p:cNvGrpSpPr/>
          <p:nvPr/>
        </p:nvGrpSpPr>
        <p:grpSpPr>
          <a:xfrm>
            <a:off x="4175424" y="3752934"/>
            <a:ext cx="4811560" cy="2889875"/>
            <a:chOff x="5070766" y="3954271"/>
            <a:chExt cx="3916218" cy="2889875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C8F6B7AF-F5F1-B77E-3836-58050269E4AD}"/>
                </a:ext>
              </a:extLst>
            </p:cNvPr>
            <p:cNvSpPr/>
            <p:nvPr/>
          </p:nvSpPr>
          <p:spPr>
            <a:xfrm>
              <a:off x="5696615" y="5276424"/>
              <a:ext cx="3162618" cy="1111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3D31675A-F027-3EB3-0B68-A00CC259F83F}"/>
                </a:ext>
              </a:extLst>
            </p:cNvPr>
            <p:cNvSpPr/>
            <p:nvPr/>
          </p:nvSpPr>
          <p:spPr>
            <a:xfrm>
              <a:off x="5708523" y="5391459"/>
              <a:ext cx="3162618" cy="18947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688023ED-19FF-A236-B1E7-0F86EB47AB4F}"/>
                </a:ext>
              </a:extLst>
            </p:cNvPr>
            <p:cNvSpPr/>
            <p:nvPr/>
          </p:nvSpPr>
          <p:spPr>
            <a:xfrm>
              <a:off x="5708192" y="5590178"/>
              <a:ext cx="3162618" cy="233329"/>
            </a:xfrm>
            <a:prstGeom prst="rect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CA9AA4CE-1CC8-F5B9-418D-661DE2BEDD00}"/>
                </a:ext>
              </a:extLst>
            </p:cNvPr>
            <p:cNvSpPr/>
            <p:nvPr/>
          </p:nvSpPr>
          <p:spPr>
            <a:xfrm>
              <a:off x="5708192" y="5815004"/>
              <a:ext cx="3162618" cy="23332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487ABABC-9BCE-FE6B-6C25-D0E1F272ABA8}"/>
                </a:ext>
              </a:extLst>
            </p:cNvPr>
            <p:cNvSpPr/>
            <p:nvPr/>
          </p:nvSpPr>
          <p:spPr>
            <a:xfrm>
              <a:off x="5708192" y="6049382"/>
              <a:ext cx="3162618" cy="23332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FA29C5D6-453D-1B56-1659-D22AEF2E095F}"/>
                </a:ext>
              </a:extLst>
            </p:cNvPr>
            <p:cNvSpPr/>
            <p:nvPr/>
          </p:nvSpPr>
          <p:spPr>
            <a:xfrm>
              <a:off x="5070766" y="4331856"/>
              <a:ext cx="3916218" cy="2512290"/>
            </a:xfrm>
            <a:custGeom>
              <a:avLst/>
              <a:gdLst>
                <a:gd name="connsiteX0" fmla="*/ 0 w 4064000"/>
                <a:gd name="connsiteY0" fmla="*/ 2456872 h 2456872"/>
                <a:gd name="connsiteX1" fmla="*/ 0 w 4064000"/>
                <a:gd name="connsiteY1" fmla="*/ 0 h 2456872"/>
                <a:gd name="connsiteX2" fmla="*/ 766618 w 4064000"/>
                <a:gd name="connsiteY2" fmla="*/ 563418 h 2456872"/>
                <a:gd name="connsiteX3" fmla="*/ 1089891 w 4064000"/>
                <a:gd name="connsiteY3" fmla="*/ 1052945 h 2456872"/>
                <a:gd name="connsiteX4" fmla="*/ 1394691 w 4064000"/>
                <a:gd name="connsiteY4" fmla="*/ 1302327 h 2456872"/>
                <a:gd name="connsiteX5" fmla="*/ 1856509 w 4064000"/>
                <a:gd name="connsiteY5" fmla="*/ 1366981 h 2456872"/>
                <a:gd name="connsiteX6" fmla="*/ 2068945 w 4064000"/>
                <a:gd name="connsiteY6" fmla="*/ 1440872 h 2456872"/>
                <a:gd name="connsiteX7" fmla="*/ 2142836 w 4064000"/>
                <a:gd name="connsiteY7" fmla="*/ 1477818 h 2456872"/>
                <a:gd name="connsiteX8" fmla="*/ 2669309 w 4064000"/>
                <a:gd name="connsiteY8" fmla="*/ 1717963 h 2456872"/>
                <a:gd name="connsiteX9" fmla="*/ 2890981 w 4064000"/>
                <a:gd name="connsiteY9" fmla="*/ 1893454 h 2456872"/>
                <a:gd name="connsiteX10" fmla="*/ 3168072 w 4064000"/>
                <a:gd name="connsiteY10" fmla="*/ 1893454 h 2456872"/>
                <a:gd name="connsiteX11" fmla="*/ 3472872 w 4064000"/>
                <a:gd name="connsiteY11" fmla="*/ 1551709 h 2456872"/>
                <a:gd name="connsiteX12" fmla="*/ 3574472 w 4064000"/>
                <a:gd name="connsiteY12" fmla="*/ 1209963 h 2456872"/>
                <a:gd name="connsiteX13" fmla="*/ 3805381 w 4064000"/>
                <a:gd name="connsiteY13" fmla="*/ 655781 h 2456872"/>
                <a:gd name="connsiteX14" fmla="*/ 4064000 w 4064000"/>
                <a:gd name="connsiteY14" fmla="*/ 258618 h 2456872"/>
                <a:gd name="connsiteX0" fmla="*/ 1381 w 3808143"/>
                <a:gd name="connsiteY0" fmla="*/ 2456872 h 2462977"/>
                <a:gd name="connsiteX1" fmla="*/ 1381 w 3808143"/>
                <a:gd name="connsiteY1" fmla="*/ 0 h 2462977"/>
                <a:gd name="connsiteX2" fmla="*/ 767999 w 3808143"/>
                <a:gd name="connsiteY2" fmla="*/ 563418 h 2462977"/>
                <a:gd name="connsiteX3" fmla="*/ 1091272 w 3808143"/>
                <a:gd name="connsiteY3" fmla="*/ 1052945 h 2462977"/>
                <a:gd name="connsiteX4" fmla="*/ 1396072 w 3808143"/>
                <a:gd name="connsiteY4" fmla="*/ 1302327 h 2462977"/>
                <a:gd name="connsiteX5" fmla="*/ 1857890 w 3808143"/>
                <a:gd name="connsiteY5" fmla="*/ 1366981 h 2462977"/>
                <a:gd name="connsiteX6" fmla="*/ 2070326 w 3808143"/>
                <a:gd name="connsiteY6" fmla="*/ 1440872 h 2462977"/>
                <a:gd name="connsiteX7" fmla="*/ 2144217 w 3808143"/>
                <a:gd name="connsiteY7" fmla="*/ 1477818 h 2462977"/>
                <a:gd name="connsiteX8" fmla="*/ 2670690 w 3808143"/>
                <a:gd name="connsiteY8" fmla="*/ 1717963 h 2462977"/>
                <a:gd name="connsiteX9" fmla="*/ 2892362 w 3808143"/>
                <a:gd name="connsiteY9" fmla="*/ 1893454 h 2462977"/>
                <a:gd name="connsiteX10" fmla="*/ 3169453 w 3808143"/>
                <a:gd name="connsiteY10" fmla="*/ 1893454 h 2462977"/>
                <a:gd name="connsiteX11" fmla="*/ 3474253 w 3808143"/>
                <a:gd name="connsiteY11" fmla="*/ 1551709 h 2462977"/>
                <a:gd name="connsiteX12" fmla="*/ 3575853 w 3808143"/>
                <a:gd name="connsiteY12" fmla="*/ 1209963 h 2462977"/>
                <a:gd name="connsiteX13" fmla="*/ 3806762 w 3808143"/>
                <a:gd name="connsiteY13" fmla="*/ 655781 h 2462977"/>
                <a:gd name="connsiteX14" fmla="*/ 1381 w 3808143"/>
                <a:gd name="connsiteY14" fmla="*/ 2456872 h 2462977"/>
                <a:gd name="connsiteX0" fmla="*/ 0 w 3996488"/>
                <a:gd name="connsiteY0" fmla="*/ 2456872 h 2456872"/>
                <a:gd name="connsiteX1" fmla="*/ 0 w 3996488"/>
                <a:gd name="connsiteY1" fmla="*/ 0 h 2456872"/>
                <a:gd name="connsiteX2" fmla="*/ 766618 w 3996488"/>
                <a:gd name="connsiteY2" fmla="*/ 563418 h 2456872"/>
                <a:gd name="connsiteX3" fmla="*/ 1089891 w 3996488"/>
                <a:gd name="connsiteY3" fmla="*/ 1052945 h 2456872"/>
                <a:gd name="connsiteX4" fmla="*/ 1394691 w 3996488"/>
                <a:gd name="connsiteY4" fmla="*/ 1302327 h 2456872"/>
                <a:gd name="connsiteX5" fmla="*/ 1856509 w 3996488"/>
                <a:gd name="connsiteY5" fmla="*/ 1366981 h 2456872"/>
                <a:gd name="connsiteX6" fmla="*/ 2068945 w 3996488"/>
                <a:gd name="connsiteY6" fmla="*/ 1440872 h 2456872"/>
                <a:gd name="connsiteX7" fmla="*/ 2142836 w 3996488"/>
                <a:gd name="connsiteY7" fmla="*/ 1477818 h 2456872"/>
                <a:gd name="connsiteX8" fmla="*/ 2669309 w 3996488"/>
                <a:gd name="connsiteY8" fmla="*/ 1717963 h 2456872"/>
                <a:gd name="connsiteX9" fmla="*/ 2890981 w 3996488"/>
                <a:gd name="connsiteY9" fmla="*/ 1893454 h 2456872"/>
                <a:gd name="connsiteX10" fmla="*/ 3168072 w 3996488"/>
                <a:gd name="connsiteY10" fmla="*/ 1893454 h 2456872"/>
                <a:gd name="connsiteX11" fmla="*/ 3472872 w 3996488"/>
                <a:gd name="connsiteY11" fmla="*/ 1551709 h 2456872"/>
                <a:gd name="connsiteX12" fmla="*/ 3574472 w 3996488"/>
                <a:gd name="connsiteY12" fmla="*/ 1209963 h 2456872"/>
                <a:gd name="connsiteX13" fmla="*/ 3805381 w 3996488"/>
                <a:gd name="connsiteY13" fmla="*/ 655781 h 2456872"/>
                <a:gd name="connsiteX14" fmla="*/ 3703782 w 3996488"/>
                <a:gd name="connsiteY14" fmla="*/ 2346036 h 2456872"/>
                <a:gd name="connsiteX15" fmla="*/ 0 w 3996488"/>
                <a:gd name="connsiteY15" fmla="*/ 2456872 h 2456872"/>
                <a:gd name="connsiteX0" fmla="*/ 0 w 4023317"/>
                <a:gd name="connsiteY0" fmla="*/ 2456872 h 2532651"/>
                <a:gd name="connsiteX1" fmla="*/ 0 w 4023317"/>
                <a:gd name="connsiteY1" fmla="*/ 0 h 2532651"/>
                <a:gd name="connsiteX2" fmla="*/ 766618 w 4023317"/>
                <a:gd name="connsiteY2" fmla="*/ 563418 h 2532651"/>
                <a:gd name="connsiteX3" fmla="*/ 1089891 w 4023317"/>
                <a:gd name="connsiteY3" fmla="*/ 1052945 h 2532651"/>
                <a:gd name="connsiteX4" fmla="*/ 1394691 w 4023317"/>
                <a:gd name="connsiteY4" fmla="*/ 1302327 h 2532651"/>
                <a:gd name="connsiteX5" fmla="*/ 1856509 w 4023317"/>
                <a:gd name="connsiteY5" fmla="*/ 1366981 h 2532651"/>
                <a:gd name="connsiteX6" fmla="*/ 2068945 w 4023317"/>
                <a:gd name="connsiteY6" fmla="*/ 1440872 h 2532651"/>
                <a:gd name="connsiteX7" fmla="*/ 2142836 w 4023317"/>
                <a:gd name="connsiteY7" fmla="*/ 1477818 h 2532651"/>
                <a:gd name="connsiteX8" fmla="*/ 2669309 w 4023317"/>
                <a:gd name="connsiteY8" fmla="*/ 1717963 h 2532651"/>
                <a:gd name="connsiteX9" fmla="*/ 2890981 w 4023317"/>
                <a:gd name="connsiteY9" fmla="*/ 1893454 h 2532651"/>
                <a:gd name="connsiteX10" fmla="*/ 3168072 w 4023317"/>
                <a:gd name="connsiteY10" fmla="*/ 1893454 h 2532651"/>
                <a:gd name="connsiteX11" fmla="*/ 3472872 w 4023317"/>
                <a:gd name="connsiteY11" fmla="*/ 1551709 h 2532651"/>
                <a:gd name="connsiteX12" fmla="*/ 3574472 w 4023317"/>
                <a:gd name="connsiteY12" fmla="*/ 1209963 h 2532651"/>
                <a:gd name="connsiteX13" fmla="*/ 3805381 w 4023317"/>
                <a:gd name="connsiteY13" fmla="*/ 655781 h 2532651"/>
                <a:gd name="connsiteX14" fmla="*/ 3740727 w 4023317"/>
                <a:gd name="connsiteY14" fmla="*/ 2438399 h 2532651"/>
                <a:gd name="connsiteX15" fmla="*/ 0 w 4023317"/>
                <a:gd name="connsiteY15" fmla="*/ 2456872 h 2532651"/>
                <a:gd name="connsiteX0" fmla="*/ 0 w 3805381"/>
                <a:gd name="connsiteY0" fmla="*/ 2456872 h 2532651"/>
                <a:gd name="connsiteX1" fmla="*/ 0 w 3805381"/>
                <a:gd name="connsiteY1" fmla="*/ 0 h 2532651"/>
                <a:gd name="connsiteX2" fmla="*/ 766618 w 3805381"/>
                <a:gd name="connsiteY2" fmla="*/ 563418 h 2532651"/>
                <a:gd name="connsiteX3" fmla="*/ 1089891 w 3805381"/>
                <a:gd name="connsiteY3" fmla="*/ 1052945 h 2532651"/>
                <a:gd name="connsiteX4" fmla="*/ 1394691 w 3805381"/>
                <a:gd name="connsiteY4" fmla="*/ 1302327 h 2532651"/>
                <a:gd name="connsiteX5" fmla="*/ 1856509 w 3805381"/>
                <a:gd name="connsiteY5" fmla="*/ 1366981 h 2532651"/>
                <a:gd name="connsiteX6" fmla="*/ 2068945 w 3805381"/>
                <a:gd name="connsiteY6" fmla="*/ 1440872 h 2532651"/>
                <a:gd name="connsiteX7" fmla="*/ 2142836 w 3805381"/>
                <a:gd name="connsiteY7" fmla="*/ 1477818 h 2532651"/>
                <a:gd name="connsiteX8" fmla="*/ 2669309 w 3805381"/>
                <a:gd name="connsiteY8" fmla="*/ 1717963 h 2532651"/>
                <a:gd name="connsiteX9" fmla="*/ 2890981 w 3805381"/>
                <a:gd name="connsiteY9" fmla="*/ 1893454 h 2532651"/>
                <a:gd name="connsiteX10" fmla="*/ 3168072 w 3805381"/>
                <a:gd name="connsiteY10" fmla="*/ 1893454 h 2532651"/>
                <a:gd name="connsiteX11" fmla="*/ 3472872 w 3805381"/>
                <a:gd name="connsiteY11" fmla="*/ 1551709 h 2532651"/>
                <a:gd name="connsiteX12" fmla="*/ 3574472 w 3805381"/>
                <a:gd name="connsiteY12" fmla="*/ 1209963 h 2532651"/>
                <a:gd name="connsiteX13" fmla="*/ 3805381 w 3805381"/>
                <a:gd name="connsiteY13" fmla="*/ 655781 h 2532651"/>
                <a:gd name="connsiteX14" fmla="*/ 3740727 w 3805381"/>
                <a:gd name="connsiteY14" fmla="*/ 2438399 h 2532651"/>
                <a:gd name="connsiteX15" fmla="*/ 0 w 3805381"/>
                <a:gd name="connsiteY15" fmla="*/ 2456872 h 2532651"/>
                <a:gd name="connsiteX0" fmla="*/ 0 w 3805381"/>
                <a:gd name="connsiteY0" fmla="*/ 2456872 h 2456872"/>
                <a:gd name="connsiteX1" fmla="*/ 0 w 3805381"/>
                <a:gd name="connsiteY1" fmla="*/ 0 h 2456872"/>
                <a:gd name="connsiteX2" fmla="*/ 766618 w 3805381"/>
                <a:gd name="connsiteY2" fmla="*/ 563418 h 2456872"/>
                <a:gd name="connsiteX3" fmla="*/ 1089891 w 3805381"/>
                <a:gd name="connsiteY3" fmla="*/ 1052945 h 2456872"/>
                <a:gd name="connsiteX4" fmla="*/ 1394691 w 3805381"/>
                <a:gd name="connsiteY4" fmla="*/ 1302327 h 2456872"/>
                <a:gd name="connsiteX5" fmla="*/ 1856509 w 3805381"/>
                <a:gd name="connsiteY5" fmla="*/ 1366981 h 2456872"/>
                <a:gd name="connsiteX6" fmla="*/ 2068945 w 3805381"/>
                <a:gd name="connsiteY6" fmla="*/ 1440872 h 2456872"/>
                <a:gd name="connsiteX7" fmla="*/ 2142836 w 3805381"/>
                <a:gd name="connsiteY7" fmla="*/ 1477818 h 2456872"/>
                <a:gd name="connsiteX8" fmla="*/ 2669309 w 3805381"/>
                <a:gd name="connsiteY8" fmla="*/ 1717963 h 2456872"/>
                <a:gd name="connsiteX9" fmla="*/ 2890981 w 3805381"/>
                <a:gd name="connsiteY9" fmla="*/ 1893454 h 2456872"/>
                <a:gd name="connsiteX10" fmla="*/ 3168072 w 3805381"/>
                <a:gd name="connsiteY10" fmla="*/ 1893454 h 2456872"/>
                <a:gd name="connsiteX11" fmla="*/ 3472872 w 3805381"/>
                <a:gd name="connsiteY11" fmla="*/ 1551709 h 2456872"/>
                <a:gd name="connsiteX12" fmla="*/ 3574472 w 3805381"/>
                <a:gd name="connsiteY12" fmla="*/ 1209963 h 2456872"/>
                <a:gd name="connsiteX13" fmla="*/ 3805381 w 3805381"/>
                <a:gd name="connsiteY13" fmla="*/ 655781 h 2456872"/>
                <a:gd name="connsiteX14" fmla="*/ 3740727 w 3805381"/>
                <a:gd name="connsiteY14" fmla="*/ 2438399 h 2456872"/>
                <a:gd name="connsiteX15" fmla="*/ 0 w 3805381"/>
                <a:gd name="connsiteY15" fmla="*/ 2456872 h 2456872"/>
                <a:gd name="connsiteX0" fmla="*/ 0 w 3805381"/>
                <a:gd name="connsiteY0" fmla="*/ 2456872 h 2456872"/>
                <a:gd name="connsiteX1" fmla="*/ 0 w 3805381"/>
                <a:gd name="connsiteY1" fmla="*/ 0 h 2456872"/>
                <a:gd name="connsiteX2" fmla="*/ 766618 w 3805381"/>
                <a:gd name="connsiteY2" fmla="*/ 563418 h 2456872"/>
                <a:gd name="connsiteX3" fmla="*/ 1089891 w 3805381"/>
                <a:gd name="connsiteY3" fmla="*/ 1052945 h 2456872"/>
                <a:gd name="connsiteX4" fmla="*/ 1394691 w 3805381"/>
                <a:gd name="connsiteY4" fmla="*/ 1302327 h 2456872"/>
                <a:gd name="connsiteX5" fmla="*/ 1856509 w 3805381"/>
                <a:gd name="connsiteY5" fmla="*/ 1366981 h 2456872"/>
                <a:gd name="connsiteX6" fmla="*/ 2068945 w 3805381"/>
                <a:gd name="connsiteY6" fmla="*/ 1440872 h 2456872"/>
                <a:gd name="connsiteX7" fmla="*/ 2142836 w 3805381"/>
                <a:gd name="connsiteY7" fmla="*/ 1477818 h 2456872"/>
                <a:gd name="connsiteX8" fmla="*/ 2669309 w 3805381"/>
                <a:gd name="connsiteY8" fmla="*/ 1717963 h 2456872"/>
                <a:gd name="connsiteX9" fmla="*/ 2890981 w 3805381"/>
                <a:gd name="connsiteY9" fmla="*/ 1893454 h 2456872"/>
                <a:gd name="connsiteX10" fmla="*/ 3168072 w 3805381"/>
                <a:gd name="connsiteY10" fmla="*/ 1893454 h 2456872"/>
                <a:gd name="connsiteX11" fmla="*/ 3472872 w 3805381"/>
                <a:gd name="connsiteY11" fmla="*/ 1551709 h 2456872"/>
                <a:gd name="connsiteX12" fmla="*/ 3574472 w 3805381"/>
                <a:gd name="connsiteY12" fmla="*/ 1209963 h 2456872"/>
                <a:gd name="connsiteX13" fmla="*/ 3805381 w 3805381"/>
                <a:gd name="connsiteY13" fmla="*/ 655781 h 2456872"/>
                <a:gd name="connsiteX14" fmla="*/ 3740727 w 3805381"/>
                <a:gd name="connsiteY14" fmla="*/ 2438399 h 2456872"/>
                <a:gd name="connsiteX15" fmla="*/ 0 w 3805381"/>
                <a:gd name="connsiteY15" fmla="*/ 2456872 h 2456872"/>
                <a:gd name="connsiteX0" fmla="*/ 0 w 3870036"/>
                <a:gd name="connsiteY0" fmla="*/ 2456872 h 2493817"/>
                <a:gd name="connsiteX1" fmla="*/ 0 w 3870036"/>
                <a:gd name="connsiteY1" fmla="*/ 0 h 2493817"/>
                <a:gd name="connsiteX2" fmla="*/ 766618 w 3870036"/>
                <a:gd name="connsiteY2" fmla="*/ 563418 h 2493817"/>
                <a:gd name="connsiteX3" fmla="*/ 1089891 w 3870036"/>
                <a:gd name="connsiteY3" fmla="*/ 1052945 h 2493817"/>
                <a:gd name="connsiteX4" fmla="*/ 1394691 w 3870036"/>
                <a:gd name="connsiteY4" fmla="*/ 1302327 h 2493817"/>
                <a:gd name="connsiteX5" fmla="*/ 1856509 w 3870036"/>
                <a:gd name="connsiteY5" fmla="*/ 1366981 h 2493817"/>
                <a:gd name="connsiteX6" fmla="*/ 2068945 w 3870036"/>
                <a:gd name="connsiteY6" fmla="*/ 1440872 h 2493817"/>
                <a:gd name="connsiteX7" fmla="*/ 2142836 w 3870036"/>
                <a:gd name="connsiteY7" fmla="*/ 1477818 h 2493817"/>
                <a:gd name="connsiteX8" fmla="*/ 2669309 w 3870036"/>
                <a:gd name="connsiteY8" fmla="*/ 1717963 h 2493817"/>
                <a:gd name="connsiteX9" fmla="*/ 2890981 w 3870036"/>
                <a:gd name="connsiteY9" fmla="*/ 1893454 h 2493817"/>
                <a:gd name="connsiteX10" fmla="*/ 3168072 w 3870036"/>
                <a:gd name="connsiteY10" fmla="*/ 1893454 h 2493817"/>
                <a:gd name="connsiteX11" fmla="*/ 3472872 w 3870036"/>
                <a:gd name="connsiteY11" fmla="*/ 1551709 h 2493817"/>
                <a:gd name="connsiteX12" fmla="*/ 3574472 w 3870036"/>
                <a:gd name="connsiteY12" fmla="*/ 1209963 h 2493817"/>
                <a:gd name="connsiteX13" fmla="*/ 3805381 w 3870036"/>
                <a:gd name="connsiteY13" fmla="*/ 655781 h 2493817"/>
                <a:gd name="connsiteX14" fmla="*/ 3870036 w 3870036"/>
                <a:gd name="connsiteY14" fmla="*/ 2493817 h 2493817"/>
                <a:gd name="connsiteX15" fmla="*/ 0 w 3870036"/>
                <a:gd name="connsiteY15" fmla="*/ 2456872 h 2493817"/>
                <a:gd name="connsiteX0" fmla="*/ 0 w 3870036"/>
                <a:gd name="connsiteY0" fmla="*/ 2456872 h 2493817"/>
                <a:gd name="connsiteX1" fmla="*/ 0 w 3870036"/>
                <a:gd name="connsiteY1" fmla="*/ 0 h 2493817"/>
                <a:gd name="connsiteX2" fmla="*/ 766618 w 3870036"/>
                <a:gd name="connsiteY2" fmla="*/ 563418 h 2493817"/>
                <a:gd name="connsiteX3" fmla="*/ 1089891 w 3870036"/>
                <a:gd name="connsiteY3" fmla="*/ 1052945 h 2493817"/>
                <a:gd name="connsiteX4" fmla="*/ 1394691 w 3870036"/>
                <a:gd name="connsiteY4" fmla="*/ 1302327 h 2493817"/>
                <a:gd name="connsiteX5" fmla="*/ 1856509 w 3870036"/>
                <a:gd name="connsiteY5" fmla="*/ 1366981 h 2493817"/>
                <a:gd name="connsiteX6" fmla="*/ 2068945 w 3870036"/>
                <a:gd name="connsiteY6" fmla="*/ 1440872 h 2493817"/>
                <a:gd name="connsiteX7" fmla="*/ 2142836 w 3870036"/>
                <a:gd name="connsiteY7" fmla="*/ 1477818 h 2493817"/>
                <a:gd name="connsiteX8" fmla="*/ 2669309 w 3870036"/>
                <a:gd name="connsiteY8" fmla="*/ 1717963 h 2493817"/>
                <a:gd name="connsiteX9" fmla="*/ 2890981 w 3870036"/>
                <a:gd name="connsiteY9" fmla="*/ 1893454 h 2493817"/>
                <a:gd name="connsiteX10" fmla="*/ 3168072 w 3870036"/>
                <a:gd name="connsiteY10" fmla="*/ 1893454 h 2493817"/>
                <a:gd name="connsiteX11" fmla="*/ 3472872 w 3870036"/>
                <a:gd name="connsiteY11" fmla="*/ 1551709 h 2493817"/>
                <a:gd name="connsiteX12" fmla="*/ 3574472 w 3870036"/>
                <a:gd name="connsiteY12" fmla="*/ 1209963 h 2493817"/>
                <a:gd name="connsiteX13" fmla="*/ 3805381 w 3870036"/>
                <a:gd name="connsiteY13" fmla="*/ 655781 h 2493817"/>
                <a:gd name="connsiteX14" fmla="*/ 3870036 w 3870036"/>
                <a:gd name="connsiteY14" fmla="*/ 2493817 h 2493817"/>
                <a:gd name="connsiteX15" fmla="*/ 0 w 3870036"/>
                <a:gd name="connsiteY15" fmla="*/ 2456872 h 2493817"/>
                <a:gd name="connsiteX0" fmla="*/ 0 w 3870036"/>
                <a:gd name="connsiteY0" fmla="*/ 2456872 h 2493817"/>
                <a:gd name="connsiteX1" fmla="*/ 0 w 3870036"/>
                <a:gd name="connsiteY1" fmla="*/ 0 h 2493817"/>
                <a:gd name="connsiteX2" fmla="*/ 766618 w 3870036"/>
                <a:gd name="connsiteY2" fmla="*/ 563418 h 2493817"/>
                <a:gd name="connsiteX3" fmla="*/ 1089891 w 3870036"/>
                <a:gd name="connsiteY3" fmla="*/ 1052945 h 2493817"/>
                <a:gd name="connsiteX4" fmla="*/ 1394691 w 3870036"/>
                <a:gd name="connsiteY4" fmla="*/ 1302327 h 2493817"/>
                <a:gd name="connsiteX5" fmla="*/ 1856509 w 3870036"/>
                <a:gd name="connsiteY5" fmla="*/ 1366981 h 2493817"/>
                <a:gd name="connsiteX6" fmla="*/ 2068945 w 3870036"/>
                <a:gd name="connsiteY6" fmla="*/ 1440872 h 2493817"/>
                <a:gd name="connsiteX7" fmla="*/ 2142836 w 3870036"/>
                <a:gd name="connsiteY7" fmla="*/ 1477818 h 2493817"/>
                <a:gd name="connsiteX8" fmla="*/ 2669309 w 3870036"/>
                <a:gd name="connsiteY8" fmla="*/ 1717963 h 2493817"/>
                <a:gd name="connsiteX9" fmla="*/ 2890981 w 3870036"/>
                <a:gd name="connsiteY9" fmla="*/ 1893454 h 2493817"/>
                <a:gd name="connsiteX10" fmla="*/ 3168072 w 3870036"/>
                <a:gd name="connsiteY10" fmla="*/ 1893454 h 2493817"/>
                <a:gd name="connsiteX11" fmla="*/ 3472872 w 3870036"/>
                <a:gd name="connsiteY11" fmla="*/ 1551709 h 2493817"/>
                <a:gd name="connsiteX12" fmla="*/ 3574472 w 3870036"/>
                <a:gd name="connsiteY12" fmla="*/ 1209963 h 2493817"/>
                <a:gd name="connsiteX13" fmla="*/ 3805381 w 3870036"/>
                <a:gd name="connsiteY13" fmla="*/ 655781 h 2493817"/>
                <a:gd name="connsiteX14" fmla="*/ 3870036 w 3870036"/>
                <a:gd name="connsiteY14" fmla="*/ 2493817 h 2493817"/>
                <a:gd name="connsiteX15" fmla="*/ 0 w 3870036"/>
                <a:gd name="connsiteY15" fmla="*/ 2456872 h 2493817"/>
                <a:gd name="connsiteX0" fmla="*/ 0 w 3870036"/>
                <a:gd name="connsiteY0" fmla="*/ 2456872 h 2493817"/>
                <a:gd name="connsiteX1" fmla="*/ 0 w 3870036"/>
                <a:gd name="connsiteY1" fmla="*/ 0 h 2493817"/>
                <a:gd name="connsiteX2" fmla="*/ 766618 w 3870036"/>
                <a:gd name="connsiteY2" fmla="*/ 563418 h 2493817"/>
                <a:gd name="connsiteX3" fmla="*/ 1089891 w 3870036"/>
                <a:gd name="connsiteY3" fmla="*/ 1052945 h 2493817"/>
                <a:gd name="connsiteX4" fmla="*/ 1394691 w 3870036"/>
                <a:gd name="connsiteY4" fmla="*/ 1302327 h 2493817"/>
                <a:gd name="connsiteX5" fmla="*/ 1856509 w 3870036"/>
                <a:gd name="connsiteY5" fmla="*/ 1366981 h 2493817"/>
                <a:gd name="connsiteX6" fmla="*/ 2068945 w 3870036"/>
                <a:gd name="connsiteY6" fmla="*/ 1440872 h 2493817"/>
                <a:gd name="connsiteX7" fmla="*/ 2142836 w 3870036"/>
                <a:gd name="connsiteY7" fmla="*/ 1477818 h 2493817"/>
                <a:gd name="connsiteX8" fmla="*/ 2669309 w 3870036"/>
                <a:gd name="connsiteY8" fmla="*/ 1717963 h 2493817"/>
                <a:gd name="connsiteX9" fmla="*/ 2890981 w 3870036"/>
                <a:gd name="connsiteY9" fmla="*/ 1893454 h 2493817"/>
                <a:gd name="connsiteX10" fmla="*/ 3168072 w 3870036"/>
                <a:gd name="connsiteY10" fmla="*/ 1893454 h 2493817"/>
                <a:gd name="connsiteX11" fmla="*/ 3472872 w 3870036"/>
                <a:gd name="connsiteY11" fmla="*/ 1551709 h 2493817"/>
                <a:gd name="connsiteX12" fmla="*/ 3574472 w 3870036"/>
                <a:gd name="connsiteY12" fmla="*/ 1209963 h 2493817"/>
                <a:gd name="connsiteX13" fmla="*/ 3805381 w 3870036"/>
                <a:gd name="connsiteY13" fmla="*/ 655781 h 2493817"/>
                <a:gd name="connsiteX14" fmla="*/ 3870036 w 3870036"/>
                <a:gd name="connsiteY14" fmla="*/ 2493817 h 2493817"/>
                <a:gd name="connsiteX15" fmla="*/ 0 w 3870036"/>
                <a:gd name="connsiteY15" fmla="*/ 2456872 h 2493817"/>
                <a:gd name="connsiteX0" fmla="*/ 0 w 3906981"/>
                <a:gd name="connsiteY0" fmla="*/ 2456872 h 2493817"/>
                <a:gd name="connsiteX1" fmla="*/ 0 w 3906981"/>
                <a:gd name="connsiteY1" fmla="*/ 0 h 2493817"/>
                <a:gd name="connsiteX2" fmla="*/ 766618 w 3906981"/>
                <a:gd name="connsiteY2" fmla="*/ 563418 h 2493817"/>
                <a:gd name="connsiteX3" fmla="*/ 1089891 w 3906981"/>
                <a:gd name="connsiteY3" fmla="*/ 1052945 h 2493817"/>
                <a:gd name="connsiteX4" fmla="*/ 1394691 w 3906981"/>
                <a:gd name="connsiteY4" fmla="*/ 1302327 h 2493817"/>
                <a:gd name="connsiteX5" fmla="*/ 1856509 w 3906981"/>
                <a:gd name="connsiteY5" fmla="*/ 1366981 h 2493817"/>
                <a:gd name="connsiteX6" fmla="*/ 2068945 w 3906981"/>
                <a:gd name="connsiteY6" fmla="*/ 1440872 h 2493817"/>
                <a:gd name="connsiteX7" fmla="*/ 2142836 w 3906981"/>
                <a:gd name="connsiteY7" fmla="*/ 1477818 h 2493817"/>
                <a:gd name="connsiteX8" fmla="*/ 2669309 w 3906981"/>
                <a:gd name="connsiteY8" fmla="*/ 1717963 h 2493817"/>
                <a:gd name="connsiteX9" fmla="*/ 2890981 w 3906981"/>
                <a:gd name="connsiteY9" fmla="*/ 1893454 h 2493817"/>
                <a:gd name="connsiteX10" fmla="*/ 3168072 w 3906981"/>
                <a:gd name="connsiteY10" fmla="*/ 1893454 h 2493817"/>
                <a:gd name="connsiteX11" fmla="*/ 3472872 w 3906981"/>
                <a:gd name="connsiteY11" fmla="*/ 1551709 h 2493817"/>
                <a:gd name="connsiteX12" fmla="*/ 3574472 w 3906981"/>
                <a:gd name="connsiteY12" fmla="*/ 1209963 h 2493817"/>
                <a:gd name="connsiteX13" fmla="*/ 3906981 w 3906981"/>
                <a:gd name="connsiteY13" fmla="*/ 674254 h 2493817"/>
                <a:gd name="connsiteX14" fmla="*/ 3870036 w 3906981"/>
                <a:gd name="connsiteY14" fmla="*/ 2493817 h 2493817"/>
                <a:gd name="connsiteX15" fmla="*/ 0 w 3906981"/>
                <a:gd name="connsiteY15" fmla="*/ 2456872 h 2493817"/>
                <a:gd name="connsiteX0" fmla="*/ 0 w 3916218"/>
                <a:gd name="connsiteY0" fmla="*/ 2456872 h 2512290"/>
                <a:gd name="connsiteX1" fmla="*/ 0 w 3916218"/>
                <a:gd name="connsiteY1" fmla="*/ 0 h 2512290"/>
                <a:gd name="connsiteX2" fmla="*/ 766618 w 3916218"/>
                <a:gd name="connsiteY2" fmla="*/ 563418 h 2512290"/>
                <a:gd name="connsiteX3" fmla="*/ 1089891 w 3916218"/>
                <a:gd name="connsiteY3" fmla="*/ 1052945 h 2512290"/>
                <a:gd name="connsiteX4" fmla="*/ 1394691 w 3916218"/>
                <a:gd name="connsiteY4" fmla="*/ 1302327 h 2512290"/>
                <a:gd name="connsiteX5" fmla="*/ 1856509 w 3916218"/>
                <a:gd name="connsiteY5" fmla="*/ 1366981 h 2512290"/>
                <a:gd name="connsiteX6" fmla="*/ 2068945 w 3916218"/>
                <a:gd name="connsiteY6" fmla="*/ 1440872 h 2512290"/>
                <a:gd name="connsiteX7" fmla="*/ 2142836 w 3916218"/>
                <a:gd name="connsiteY7" fmla="*/ 1477818 h 2512290"/>
                <a:gd name="connsiteX8" fmla="*/ 2669309 w 3916218"/>
                <a:gd name="connsiteY8" fmla="*/ 1717963 h 2512290"/>
                <a:gd name="connsiteX9" fmla="*/ 2890981 w 3916218"/>
                <a:gd name="connsiteY9" fmla="*/ 1893454 h 2512290"/>
                <a:gd name="connsiteX10" fmla="*/ 3168072 w 3916218"/>
                <a:gd name="connsiteY10" fmla="*/ 1893454 h 2512290"/>
                <a:gd name="connsiteX11" fmla="*/ 3472872 w 3916218"/>
                <a:gd name="connsiteY11" fmla="*/ 1551709 h 2512290"/>
                <a:gd name="connsiteX12" fmla="*/ 3574472 w 3916218"/>
                <a:gd name="connsiteY12" fmla="*/ 1209963 h 2512290"/>
                <a:gd name="connsiteX13" fmla="*/ 3906981 w 3916218"/>
                <a:gd name="connsiteY13" fmla="*/ 674254 h 2512290"/>
                <a:gd name="connsiteX14" fmla="*/ 3916218 w 3916218"/>
                <a:gd name="connsiteY14" fmla="*/ 2512290 h 2512290"/>
                <a:gd name="connsiteX15" fmla="*/ 0 w 3916218"/>
                <a:gd name="connsiteY15" fmla="*/ 2456872 h 251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16218" h="2512290">
                  <a:moveTo>
                    <a:pt x="0" y="2456872"/>
                  </a:moveTo>
                  <a:lnTo>
                    <a:pt x="0" y="0"/>
                  </a:lnTo>
                  <a:lnTo>
                    <a:pt x="766618" y="563418"/>
                  </a:lnTo>
                  <a:lnTo>
                    <a:pt x="1089891" y="1052945"/>
                  </a:lnTo>
                  <a:lnTo>
                    <a:pt x="1394691" y="1302327"/>
                  </a:lnTo>
                  <a:lnTo>
                    <a:pt x="1856509" y="1366981"/>
                  </a:lnTo>
                  <a:lnTo>
                    <a:pt x="2068945" y="1440872"/>
                  </a:lnTo>
                  <a:lnTo>
                    <a:pt x="2142836" y="1477818"/>
                  </a:lnTo>
                  <a:lnTo>
                    <a:pt x="2669309" y="1717963"/>
                  </a:lnTo>
                  <a:lnTo>
                    <a:pt x="2890981" y="1893454"/>
                  </a:lnTo>
                  <a:lnTo>
                    <a:pt x="3168072" y="1893454"/>
                  </a:lnTo>
                  <a:lnTo>
                    <a:pt x="3472872" y="1551709"/>
                  </a:lnTo>
                  <a:lnTo>
                    <a:pt x="3574472" y="1209963"/>
                  </a:lnTo>
                  <a:cubicBezTo>
                    <a:pt x="3651442" y="1025236"/>
                    <a:pt x="3820775" y="997526"/>
                    <a:pt x="3906981" y="674254"/>
                  </a:cubicBezTo>
                  <a:cubicBezTo>
                    <a:pt x="3899284" y="1366982"/>
                    <a:pt x="3913139" y="1990435"/>
                    <a:pt x="3916218" y="2512290"/>
                  </a:cubicBezTo>
                  <a:lnTo>
                    <a:pt x="0" y="2456872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554780EF-1362-8C50-41A0-E235D74A1B9C}"/>
                </a:ext>
              </a:extLst>
            </p:cNvPr>
            <p:cNvSpPr txBox="1"/>
            <p:nvPr/>
          </p:nvSpPr>
          <p:spPr>
            <a:xfrm>
              <a:off x="5083834" y="6377509"/>
              <a:ext cx="16963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chemeClr val="bg1">
                      <a:lumMod val="95000"/>
                    </a:schemeClr>
                  </a:solidFill>
                </a:rPr>
                <a:t>高さのイメージ</a:t>
              </a:r>
              <a:endParaRPr kumimoji="1" lang="en-US" altLang="ja-JP" sz="2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78B67090-DDB7-4988-D961-DDA1E1D8CEF7}"/>
                </a:ext>
              </a:extLst>
            </p:cNvPr>
            <p:cNvSpPr/>
            <p:nvPr/>
          </p:nvSpPr>
          <p:spPr>
            <a:xfrm>
              <a:off x="7004597" y="4917792"/>
              <a:ext cx="360040" cy="9218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EAE75398-555D-A77A-44BD-2ACC04E9B0D3}"/>
                </a:ext>
              </a:extLst>
            </p:cNvPr>
            <p:cNvSpPr/>
            <p:nvPr/>
          </p:nvSpPr>
          <p:spPr>
            <a:xfrm>
              <a:off x="7896166" y="5919558"/>
              <a:ext cx="348242" cy="2786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二等辺三角形 15">
              <a:extLst>
                <a:ext uri="{FF2B5EF4-FFF2-40B4-BE49-F238E27FC236}">
                  <a16:creationId xmlns:a16="http://schemas.microsoft.com/office/drawing/2014/main" id="{1C286573-1103-D427-F2D1-4BD6CB2FA483}"/>
                </a:ext>
              </a:extLst>
            </p:cNvPr>
            <p:cNvSpPr/>
            <p:nvPr/>
          </p:nvSpPr>
          <p:spPr>
            <a:xfrm>
              <a:off x="7823940" y="5692668"/>
              <a:ext cx="492693" cy="24257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53C2C229-BDC0-8EEB-77CE-A909D41EC9CC}"/>
                </a:ext>
              </a:extLst>
            </p:cNvPr>
            <p:cNvSpPr/>
            <p:nvPr/>
          </p:nvSpPr>
          <p:spPr>
            <a:xfrm>
              <a:off x="5477882" y="3960732"/>
              <a:ext cx="360040" cy="9218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230D41A1-FA42-3259-6991-BBCEEF161BD7}"/>
                </a:ext>
              </a:extLst>
            </p:cNvPr>
            <p:cNvSpPr txBox="1"/>
            <p:nvPr/>
          </p:nvSpPr>
          <p:spPr>
            <a:xfrm>
              <a:off x="5433723" y="3954271"/>
              <a:ext cx="461665" cy="101566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dirty="0">
                  <a:solidFill>
                    <a:schemeClr val="bg1">
                      <a:lumMod val="95000"/>
                    </a:schemeClr>
                  </a:solidFill>
                </a:rPr>
                <a:t>避難場所</a:t>
              </a: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8D96D786-8F3B-05FF-F28E-812F2B75AE45}"/>
                </a:ext>
              </a:extLst>
            </p:cNvPr>
            <p:cNvSpPr txBox="1"/>
            <p:nvPr/>
          </p:nvSpPr>
          <p:spPr>
            <a:xfrm>
              <a:off x="7854968" y="5820453"/>
              <a:ext cx="461665" cy="32316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dirty="0">
                  <a:solidFill>
                    <a:schemeClr val="bg1">
                      <a:lumMod val="95000"/>
                    </a:schemeClr>
                  </a:solidFill>
                </a:rPr>
                <a:t>家</a:t>
              </a: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FC20C21D-9588-0095-B474-FA0D8C709264}"/>
                </a:ext>
              </a:extLst>
            </p:cNvPr>
            <p:cNvSpPr txBox="1"/>
            <p:nvPr/>
          </p:nvSpPr>
          <p:spPr>
            <a:xfrm>
              <a:off x="6905533" y="5834927"/>
              <a:ext cx="5926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bg1">
                      <a:lumMod val="95000"/>
                    </a:schemeClr>
                  </a:solidFill>
                </a:rPr>
                <a:t>3-</a:t>
              </a:r>
              <a:r>
                <a:rPr kumimoji="1" lang="en-US" altLang="ja-JP" sz="2000" dirty="0" err="1">
                  <a:solidFill>
                    <a:schemeClr val="bg1">
                      <a:lumMod val="95000"/>
                    </a:schemeClr>
                  </a:solidFill>
                </a:rPr>
                <a:t>5m</a:t>
              </a:r>
              <a:endParaRPr kumimoji="1" lang="ja-JP" alt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D69190A9-9B46-A456-B833-9A0E5D39703C}"/>
                </a:ext>
              </a:extLst>
            </p:cNvPr>
            <p:cNvSpPr txBox="1"/>
            <p:nvPr/>
          </p:nvSpPr>
          <p:spPr>
            <a:xfrm>
              <a:off x="7896166" y="6306365"/>
              <a:ext cx="698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bg1">
                      <a:lumMod val="95000"/>
                    </a:schemeClr>
                  </a:solidFill>
                </a:rPr>
                <a:t>5-</a:t>
              </a:r>
              <a:r>
                <a:rPr kumimoji="1" lang="en-US" altLang="ja-JP" sz="2000" dirty="0" err="1">
                  <a:solidFill>
                    <a:schemeClr val="bg1">
                      <a:lumMod val="95000"/>
                    </a:schemeClr>
                  </a:solidFill>
                </a:rPr>
                <a:t>10m</a:t>
              </a:r>
              <a:endParaRPr kumimoji="1" lang="ja-JP" alt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2232B758-97C1-C9BD-B7FC-0499D6C94B8C}"/>
                </a:ext>
              </a:extLst>
            </p:cNvPr>
            <p:cNvSpPr/>
            <p:nvPr/>
          </p:nvSpPr>
          <p:spPr>
            <a:xfrm>
              <a:off x="6495735" y="4795137"/>
              <a:ext cx="360040" cy="9218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84F2B30D-508D-C2F0-ACB7-353CE35D2984}"/>
                </a:ext>
              </a:extLst>
            </p:cNvPr>
            <p:cNvSpPr txBox="1"/>
            <p:nvPr/>
          </p:nvSpPr>
          <p:spPr>
            <a:xfrm>
              <a:off x="6092366" y="4462102"/>
              <a:ext cx="841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2</a:t>
              </a:r>
              <a:r>
                <a:rPr kumimoji="1" lang="ja-JP" altLang="en-US" dirty="0"/>
                <a:t>階以上</a:t>
              </a:r>
            </a:p>
          </p:txBody>
        </p: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A64C7F42-E9A1-2C67-07B0-111407961726}"/>
                </a:ext>
              </a:extLst>
            </p:cNvPr>
            <p:cNvCxnSpPr/>
            <p:nvPr/>
          </p:nvCxnSpPr>
          <p:spPr>
            <a:xfrm>
              <a:off x="7939377" y="5240298"/>
              <a:ext cx="764251" cy="106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A9DFBE82-8A34-29CB-8CE1-D5CEC5FDEE72}"/>
                </a:ext>
              </a:extLst>
            </p:cNvPr>
            <p:cNvSpPr txBox="1"/>
            <p:nvPr/>
          </p:nvSpPr>
          <p:spPr>
            <a:xfrm>
              <a:off x="6406801" y="5723399"/>
              <a:ext cx="5926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bg1">
                      <a:lumMod val="95000"/>
                    </a:schemeClr>
                  </a:solidFill>
                </a:rPr>
                <a:t>1-</a:t>
              </a:r>
              <a:r>
                <a:rPr lang="en-US" altLang="ja-JP" sz="2000" dirty="0" err="1">
                  <a:solidFill>
                    <a:schemeClr val="bg1">
                      <a:lumMod val="95000"/>
                    </a:schemeClr>
                  </a:solidFill>
                </a:rPr>
                <a:t>3m</a:t>
              </a:r>
              <a:endParaRPr kumimoji="1" lang="ja-JP" alt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27EA2CBD-9B92-862A-1A6B-53F00958CDAE}"/>
                </a:ext>
              </a:extLst>
            </p:cNvPr>
            <p:cNvSpPr txBox="1"/>
            <p:nvPr/>
          </p:nvSpPr>
          <p:spPr>
            <a:xfrm>
              <a:off x="6899027" y="4534796"/>
              <a:ext cx="841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3</a:t>
              </a:r>
              <a:r>
                <a:rPr kumimoji="1" lang="ja-JP" altLang="en-US" dirty="0">
                  <a:solidFill>
                    <a:srgbClr val="FF0000"/>
                  </a:solidFill>
                </a:rPr>
                <a:t>階以上</a:t>
              </a:r>
            </a:p>
          </p:txBody>
        </p:sp>
      </p:grpSp>
      <p:sp>
        <p:nvSpPr>
          <p:cNvPr id="71" name="フリーフォーム: 図形 70">
            <a:extLst>
              <a:ext uri="{FF2B5EF4-FFF2-40B4-BE49-F238E27FC236}">
                <a16:creationId xmlns:a16="http://schemas.microsoft.com/office/drawing/2014/main" id="{4CC8F41F-4D23-7301-6C99-16F4680186B9}"/>
              </a:ext>
            </a:extLst>
          </p:cNvPr>
          <p:cNvSpPr/>
          <p:nvPr/>
        </p:nvSpPr>
        <p:spPr>
          <a:xfrm>
            <a:off x="940406" y="4168697"/>
            <a:ext cx="2024468" cy="1273384"/>
          </a:xfrm>
          <a:custGeom>
            <a:avLst/>
            <a:gdLst>
              <a:gd name="connsiteX0" fmla="*/ 2004291 w 2004291"/>
              <a:gd name="connsiteY0" fmla="*/ 1590913 h 1590913"/>
              <a:gd name="connsiteX1" fmla="*/ 1237673 w 2004291"/>
              <a:gd name="connsiteY1" fmla="*/ 29968 h 1590913"/>
              <a:gd name="connsiteX2" fmla="*/ 0 w 2004291"/>
              <a:gd name="connsiteY2" fmla="*/ 713459 h 1590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4291" h="1590913">
                <a:moveTo>
                  <a:pt x="2004291" y="1590913"/>
                </a:moveTo>
                <a:cubicBezTo>
                  <a:pt x="1788006" y="883561"/>
                  <a:pt x="1571721" y="176210"/>
                  <a:pt x="1237673" y="29968"/>
                </a:cubicBezTo>
                <a:cubicBezTo>
                  <a:pt x="903625" y="-116274"/>
                  <a:pt x="451812" y="298592"/>
                  <a:pt x="0" y="713459"/>
                </a:cubicBezTo>
              </a:path>
            </a:pathLst>
          </a:custGeom>
          <a:noFill/>
          <a:ln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フリーフォーム: 図形 71">
            <a:extLst>
              <a:ext uri="{FF2B5EF4-FFF2-40B4-BE49-F238E27FC236}">
                <a16:creationId xmlns:a16="http://schemas.microsoft.com/office/drawing/2014/main" id="{138FA6EA-3B27-CA63-8C72-FA963DE955F6}"/>
              </a:ext>
            </a:extLst>
          </p:cNvPr>
          <p:cNvSpPr/>
          <p:nvPr/>
        </p:nvSpPr>
        <p:spPr>
          <a:xfrm>
            <a:off x="954303" y="4490331"/>
            <a:ext cx="1433955" cy="682363"/>
          </a:xfrm>
          <a:custGeom>
            <a:avLst/>
            <a:gdLst>
              <a:gd name="connsiteX0" fmla="*/ 2004291 w 2004291"/>
              <a:gd name="connsiteY0" fmla="*/ 1590913 h 1590913"/>
              <a:gd name="connsiteX1" fmla="*/ 1237673 w 2004291"/>
              <a:gd name="connsiteY1" fmla="*/ 29968 h 1590913"/>
              <a:gd name="connsiteX2" fmla="*/ 0 w 2004291"/>
              <a:gd name="connsiteY2" fmla="*/ 713459 h 1590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4291" h="1590913">
                <a:moveTo>
                  <a:pt x="2004291" y="1590913"/>
                </a:moveTo>
                <a:cubicBezTo>
                  <a:pt x="1788006" y="883561"/>
                  <a:pt x="1571721" y="176210"/>
                  <a:pt x="1237673" y="29968"/>
                </a:cubicBezTo>
                <a:cubicBezTo>
                  <a:pt x="903625" y="-116274"/>
                  <a:pt x="451812" y="298592"/>
                  <a:pt x="0" y="713459"/>
                </a:cubicBezTo>
              </a:path>
            </a:pathLst>
          </a:custGeom>
          <a:noFill/>
          <a:ln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楕円 74">
            <a:extLst>
              <a:ext uri="{FF2B5EF4-FFF2-40B4-BE49-F238E27FC236}">
                <a16:creationId xmlns:a16="http://schemas.microsoft.com/office/drawing/2014/main" id="{0C6C1A17-6B9B-4390-D870-DD25877A109F}"/>
              </a:ext>
            </a:extLst>
          </p:cNvPr>
          <p:cNvSpPr/>
          <p:nvPr/>
        </p:nvSpPr>
        <p:spPr>
          <a:xfrm>
            <a:off x="2849010" y="5343461"/>
            <a:ext cx="246117" cy="21588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楕円 75">
            <a:extLst>
              <a:ext uri="{FF2B5EF4-FFF2-40B4-BE49-F238E27FC236}">
                <a16:creationId xmlns:a16="http://schemas.microsoft.com/office/drawing/2014/main" id="{0AEAB476-EB0A-5BF6-4CD4-2108B864CF8D}"/>
              </a:ext>
            </a:extLst>
          </p:cNvPr>
          <p:cNvSpPr/>
          <p:nvPr/>
        </p:nvSpPr>
        <p:spPr>
          <a:xfrm>
            <a:off x="2253020" y="5106173"/>
            <a:ext cx="246117" cy="21588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37D9745C-711F-CE75-E591-C9CBB3CD7C09}"/>
              </a:ext>
            </a:extLst>
          </p:cNvPr>
          <p:cNvSpPr/>
          <p:nvPr/>
        </p:nvSpPr>
        <p:spPr>
          <a:xfrm>
            <a:off x="5384800" y="5035558"/>
            <a:ext cx="3472873" cy="979055"/>
          </a:xfrm>
          <a:custGeom>
            <a:avLst/>
            <a:gdLst>
              <a:gd name="connsiteX0" fmla="*/ 0 w 3445164"/>
              <a:gd name="connsiteY0" fmla="*/ 46182 h 1006764"/>
              <a:gd name="connsiteX1" fmla="*/ 101600 w 3445164"/>
              <a:gd name="connsiteY1" fmla="*/ 221673 h 1006764"/>
              <a:gd name="connsiteX2" fmla="*/ 563418 w 3445164"/>
              <a:gd name="connsiteY2" fmla="*/ 489527 h 1006764"/>
              <a:gd name="connsiteX3" fmla="*/ 1126836 w 3445164"/>
              <a:gd name="connsiteY3" fmla="*/ 508000 h 1006764"/>
              <a:gd name="connsiteX4" fmla="*/ 1542473 w 3445164"/>
              <a:gd name="connsiteY4" fmla="*/ 665018 h 1006764"/>
              <a:gd name="connsiteX5" fmla="*/ 2050473 w 3445164"/>
              <a:gd name="connsiteY5" fmla="*/ 831273 h 1006764"/>
              <a:gd name="connsiteX6" fmla="*/ 2309091 w 3445164"/>
              <a:gd name="connsiteY6" fmla="*/ 1006764 h 1006764"/>
              <a:gd name="connsiteX7" fmla="*/ 2697018 w 3445164"/>
              <a:gd name="connsiteY7" fmla="*/ 1006764 h 1006764"/>
              <a:gd name="connsiteX8" fmla="*/ 3131127 w 3445164"/>
              <a:gd name="connsiteY8" fmla="*/ 637309 h 1006764"/>
              <a:gd name="connsiteX9" fmla="*/ 3251200 w 3445164"/>
              <a:gd name="connsiteY9" fmla="*/ 295564 h 1006764"/>
              <a:gd name="connsiteX10" fmla="*/ 3445164 w 3445164"/>
              <a:gd name="connsiteY10" fmla="*/ 0 h 1006764"/>
              <a:gd name="connsiteX11" fmla="*/ 0 w 3445164"/>
              <a:gd name="connsiteY11" fmla="*/ 46182 h 1006764"/>
              <a:gd name="connsiteX0" fmla="*/ 0 w 3472873"/>
              <a:gd name="connsiteY0" fmla="*/ 18473 h 979055"/>
              <a:gd name="connsiteX1" fmla="*/ 101600 w 3472873"/>
              <a:gd name="connsiteY1" fmla="*/ 193964 h 979055"/>
              <a:gd name="connsiteX2" fmla="*/ 563418 w 3472873"/>
              <a:gd name="connsiteY2" fmla="*/ 461818 h 979055"/>
              <a:gd name="connsiteX3" fmla="*/ 1126836 w 3472873"/>
              <a:gd name="connsiteY3" fmla="*/ 480291 h 979055"/>
              <a:gd name="connsiteX4" fmla="*/ 1542473 w 3472873"/>
              <a:gd name="connsiteY4" fmla="*/ 637309 h 979055"/>
              <a:gd name="connsiteX5" fmla="*/ 2050473 w 3472873"/>
              <a:gd name="connsiteY5" fmla="*/ 803564 h 979055"/>
              <a:gd name="connsiteX6" fmla="*/ 2309091 w 3472873"/>
              <a:gd name="connsiteY6" fmla="*/ 979055 h 979055"/>
              <a:gd name="connsiteX7" fmla="*/ 2697018 w 3472873"/>
              <a:gd name="connsiteY7" fmla="*/ 979055 h 979055"/>
              <a:gd name="connsiteX8" fmla="*/ 3131127 w 3472873"/>
              <a:gd name="connsiteY8" fmla="*/ 609600 h 979055"/>
              <a:gd name="connsiteX9" fmla="*/ 3251200 w 3472873"/>
              <a:gd name="connsiteY9" fmla="*/ 267855 h 979055"/>
              <a:gd name="connsiteX10" fmla="*/ 3472873 w 3472873"/>
              <a:gd name="connsiteY10" fmla="*/ 0 h 979055"/>
              <a:gd name="connsiteX11" fmla="*/ 0 w 3472873"/>
              <a:gd name="connsiteY11" fmla="*/ 18473 h 97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2873" h="979055">
                <a:moveTo>
                  <a:pt x="0" y="18473"/>
                </a:moveTo>
                <a:lnTo>
                  <a:pt x="101600" y="193964"/>
                </a:lnTo>
                <a:lnTo>
                  <a:pt x="563418" y="461818"/>
                </a:lnTo>
                <a:lnTo>
                  <a:pt x="1126836" y="480291"/>
                </a:lnTo>
                <a:lnTo>
                  <a:pt x="1542473" y="637309"/>
                </a:lnTo>
                <a:lnTo>
                  <a:pt x="2050473" y="803564"/>
                </a:lnTo>
                <a:lnTo>
                  <a:pt x="2309091" y="979055"/>
                </a:lnTo>
                <a:lnTo>
                  <a:pt x="2697018" y="979055"/>
                </a:lnTo>
                <a:lnTo>
                  <a:pt x="3131127" y="609600"/>
                </a:lnTo>
                <a:lnTo>
                  <a:pt x="3251200" y="267855"/>
                </a:lnTo>
                <a:lnTo>
                  <a:pt x="3472873" y="0"/>
                </a:lnTo>
                <a:lnTo>
                  <a:pt x="0" y="18473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6B8D47D-8851-8DEF-2A25-CF8CC9BE18A6}"/>
              </a:ext>
            </a:extLst>
          </p:cNvPr>
          <p:cNvSpPr txBox="1"/>
          <p:nvPr/>
        </p:nvSpPr>
        <p:spPr>
          <a:xfrm>
            <a:off x="7588505" y="3918328"/>
            <a:ext cx="15472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浸水域内では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この高さ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以上に</a:t>
            </a:r>
            <a:r>
              <a:rPr kumimoji="1" lang="ja-JP" altLang="en-US" dirty="0">
                <a:solidFill>
                  <a:srgbClr val="FF0000"/>
                </a:solidFill>
              </a:rPr>
              <a:t>逃げる</a:t>
            </a:r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ABCFAB37-A9CA-8BE4-09C9-A614B5B5A45E}"/>
              </a:ext>
            </a:extLst>
          </p:cNvPr>
          <p:cNvCxnSpPr>
            <a:cxnSpLocks/>
          </p:cNvCxnSpPr>
          <p:nvPr/>
        </p:nvCxnSpPr>
        <p:spPr>
          <a:xfrm flipV="1">
            <a:off x="7516068" y="3961842"/>
            <a:ext cx="0" cy="908944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014E2BB-FB10-42F6-39C0-3B8D5F73154D}"/>
              </a:ext>
            </a:extLst>
          </p:cNvPr>
          <p:cNvSpPr txBox="1"/>
          <p:nvPr/>
        </p:nvSpPr>
        <p:spPr>
          <a:xfrm>
            <a:off x="2512625" y="3035839"/>
            <a:ext cx="147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この範囲</a:t>
            </a:r>
            <a:r>
              <a:rPr lang="ja-JP" altLang="en-US" dirty="0">
                <a:solidFill>
                  <a:srgbClr val="FF0000"/>
                </a:solidFill>
              </a:rPr>
              <a:t>から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外に逃げる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0" name="フリーフォーム: 図形 79">
            <a:extLst>
              <a:ext uri="{FF2B5EF4-FFF2-40B4-BE49-F238E27FC236}">
                <a16:creationId xmlns:a16="http://schemas.microsoft.com/office/drawing/2014/main" id="{45A73F1C-C933-CFAE-D0D4-D7FD008DA988}"/>
              </a:ext>
            </a:extLst>
          </p:cNvPr>
          <p:cNvSpPr/>
          <p:nvPr/>
        </p:nvSpPr>
        <p:spPr>
          <a:xfrm>
            <a:off x="5662296" y="4878665"/>
            <a:ext cx="1994650" cy="1336411"/>
          </a:xfrm>
          <a:custGeom>
            <a:avLst/>
            <a:gdLst>
              <a:gd name="connsiteX0" fmla="*/ 1560946 w 1560946"/>
              <a:gd name="connsiteY0" fmla="*/ 1170060 h 1170060"/>
              <a:gd name="connsiteX1" fmla="*/ 1154546 w 1560946"/>
              <a:gd name="connsiteY1" fmla="*/ 70933 h 1170060"/>
              <a:gd name="connsiteX2" fmla="*/ 0 w 1560946"/>
              <a:gd name="connsiteY2" fmla="*/ 200242 h 1170060"/>
              <a:gd name="connsiteX0" fmla="*/ 1560946 w 1560946"/>
              <a:gd name="connsiteY0" fmla="*/ 979155 h 1639946"/>
              <a:gd name="connsiteX1" fmla="*/ 508001 w 1560946"/>
              <a:gd name="connsiteY1" fmla="*/ 1625701 h 1639946"/>
              <a:gd name="connsiteX2" fmla="*/ 0 w 1560946"/>
              <a:gd name="connsiteY2" fmla="*/ 9337 h 1639946"/>
              <a:gd name="connsiteX0" fmla="*/ 1560946 w 1560946"/>
              <a:gd name="connsiteY0" fmla="*/ 979155 h 1651954"/>
              <a:gd name="connsiteX1" fmla="*/ 508001 w 1560946"/>
              <a:gd name="connsiteY1" fmla="*/ 1625701 h 1651954"/>
              <a:gd name="connsiteX2" fmla="*/ 0 w 1560946"/>
              <a:gd name="connsiteY2" fmla="*/ 9337 h 1651954"/>
              <a:gd name="connsiteX0" fmla="*/ 1330037 w 1330037"/>
              <a:gd name="connsiteY0" fmla="*/ 1394792 h 1682816"/>
              <a:gd name="connsiteX1" fmla="*/ 508001 w 1330037"/>
              <a:gd name="connsiteY1" fmla="*/ 1625701 h 1682816"/>
              <a:gd name="connsiteX2" fmla="*/ 0 w 1330037"/>
              <a:gd name="connsiteY2" fmla="*/ 9337 h 1682816"/>
              <a:gd name="connsiteX0" fmla="*/ 2706255 w 2706255"/>
              <a:gd name="connsiteY0" fmla="*/ 663022 h 951046"/>
              <a:gd name="connsiteX1" fmla="*/ 1884219 w 2706255"/>
              <a:gd name="connsiteY1" fmla="*/ 893931 h 951046"/>
              <a:gd name="connsiteX2" fmla="*/ 0 w 2706255"/>
              <a:gd name="connsiteY2" fmla="*/ 16477 h 951046"/>
              <a:gd name="connsiteX0" fmla="*/ 2758973 w 2758973"/>
              <a:gd name="connsiteY0" fmla="*/ 646545 h 934569"/>
              <a:gd name="connsiteX1" fmla="*/ 1936937 w 2758973"/>
              <a:gd name="connsiteY1" fmla="*/ 877454 h 934569"/>
              <a:gd name="connsiteX2" fmla="*/ 52718 w 2758973"/>
              <a:gd name="connsiteY2" fmla="*/ 0 h 934569"/>
              <a:gd name="connsiteX0" fmla="*/ 1835484 w 1835484"/>
              <a:gd name="connsiteY0" fmla="*/ 1025236 h 1313260"/>
              <a:gd name="connsiteX1" fmla="*/ 1013448 w 1835484"/>
              <a:gd name="connsiteY1" fmla="*/ 1256145 h 1313260"/>
              <a:gd name="connsiteX2" fmla="*/ 89811 w 1835484"/>
              <a:gd name="connsiteY2" fmla="*/ 0 h 1313260"/>
              <a:gd name="connsiteX0" fmla="*/ 1994650 w 1994650"/>
              <a:gd name="connsiteY0" fmla="*/ 1025236 h 1313260"/>
              <a:gd name="connsiteX1" fmla="*/ 1172614 w 1994650"/>
              <a:gd name="connsiteY1" fmla="*/ 1256145 h 1313260"/>
              <a:gd name="connsiteX2" fmla="*/ 36540 w 1994650"/>
              <a:gd name="connsiteY2" fmla="*/ 868216 h 1313260"/>
              <a:gd name="connsiteX3" fmla="*/ 248977 w 1994650"/>
              <a:gd name="connsiteY3" fmla="*/ 0 h 1313260"/>
              <a:gd name="connsiteX0" fmla="*/ 1994650 w 1994650"/>
              <a:gd name="connsiteY0" fmla="*/ 1025236 h 1265852"/>
              <a:gd name="connsiteX1" fmla="*/ 1172614 w 1994650"/>
              <a:gd name="connsiteY1" fmla="*/ 1256145 h 1265852"/>
              <a:gd name="connsiteX2" fmla="*/ 36540 w 1994650"/>
              <a:gd name="connsiteY2" fmla="*/ 868216 h 1265852"/>
              <a:gd name="connsiteX3" fmla="*/ 248977 w 1994650"/>
              <a:gd name="connsiteY3" fmla="*/ 0 h 1265852"/>
              <a:gd name="connsiteX0" fmla="*/ 1994650 w 1994650"/>
              <a:gd name="connsiteY0" fmla="*/ 1025236 h 1336411"/>
              <a:gd name="connsiteX1" fmla="*/ 886286 w 1994650"/>
              <a:gd name="connsiteY1" fmla="*/ 1330036 h 1336411"/>
              <a:gd name="connsiteX2" fmla="*/ 36540 w 1994650"/>
              <a:gd name="connsiteY2" fmla="*/ 868216 h 1336411"/>
              <a:gd name="connsiteX3" fmla="*/ 248977 w 1994650"/>
              <a:gd name="connsiteY3" fmla="*/ 0 h 133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650" h="1336411">
                <a:moveTo>
                  <a:pt x="1994650" y="1025236"/>
                </a:moveTo>
                <a:cubicBezTo>
                  <a:pt x="1847638" y="1203035"/>
                  <a:pt x="1312699" y="1371599"/>
                  <a:pt x="886286" y="1330036"/>
                </a:cubicBezTo>
                <a:cubicBezTo>
                  <a:pt x="612274" y="1239212"/>
                  <a:pt x="190479" y="1077573"/>
                  <a:pt x="36540" y="868216"/>
                </a:cubicBezTo>
                <a:cubicBezTo>
                  <a:pt x="-117399" y="658859"/>
                  <a:pt x="265910" y="80048"/>
                  <a:pt x="248977" y="0"/>
                </a:cubicBezTo>
              </a:path>
            </a:pathLst>
          </a:custGeom>
          <a:noFill/>
          <a:ln w="5715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フリーフォーム: 図形 78">
            <a:extLst>
              <a:ext uri="{FF2B5EF4-FFF2-40B4-BE49-F238E27FC236}">
                <a16:creationId xmlns:a16="http://schemas.microsoft.com/office/drawing/2014/main" id="{E9CEB735-73CE-C83F-9401-51B7F6D0CC10}"/>
              </a:ext>
            </a:extLst>
          </p:cNvPr>
          <p:cNvSpPr/>
          <p:nvPr/>
        </p:nvSpPr>
        <p:spPr>
          <a:xfrm rot="3835496">
            <a:off x="6942283" y="4934824"/>
            <a:ext cx="520713" cy="443075"/>
          </a:xfrm>
          <a:custGeom>
            <a:avLst/>
            <a:gdLst>
              <a:gd name="connsiteX0" fmla="*/ 2004291 w 2004291"/>
              <a:gd name="connsiteY0" fmla="*/ 1590913 h 1590913"/>
              <a:gd name="connsiteX1" fmla="*/ 1237673 w 2004291"/>
              <a:gd name="connsiteY1" fmla="*/ 29968 h 1590913"/>
              <a:gd name="connsiteX2" fmla="*/ 0 w 2004291"/>
              <a:gd name="connsiteY2" fmla="*/ 713459 h 1590913"/>
              <a:gd name="connsiteX0" fmla="*/ 1545833 w 1545832"/>
              <a:gd name="connsiteY0" fmla="*/ 1219309 h 1219309"/>
              <a:gd name="connsiteX1" fmla="*/ 1237673 w 1545832"/>
              <a:gd name="connsiteY1" fmla="*/ 29968 h 1219309"/>
              <a:gd name="connsiteX2" fmla="*/ 0 w 1545832"/>
              <a:gd name="connsiteY2" fmla="*/ 713459 h 1219309"/>
              <a:gd name="connsiteX0" fmla="*/ 1545833 w 1592968"/>
              <a:gd name="connsiteY0" fmla="*/ 1219309 h 1219309"/>
              <a:gd name="connsiteX1" fmla="*/ 1237673 w 1592968"/>
              <a:gd name="connsiteY1" fmla="*/ 29968 h 1219309"/>
              <a:gd name="connsiteX2" fmla="*/ 0 w 1592968"/>
              <a:gd name="connsiteY2" fmla="*/ 713459 h 121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2968" h="1219309">
                <a:moveTo>
                  <a:pt x="1545833" y="1219309"/>
                </a:moveTo>
                <a:cubicBezTo>
                  <a:pt x="1659490" y="657198"/>
                  <a:pt x="1571721" y="176210"/>
                  <a:pt x="1237673" y="29968"/>
                </a:cubicBezTo>
                <a:cubicBezTo>
                  <a:pt x="903625" y="-116274"/>
                  <a:pt x="451812" y="298592"/>
                  <a:pt x="0" y="713459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85220831-7B87-91A2-5785-CB9089E068C9}"/>
              </a:ext>
            </a:extLst>
          </p:cNvPr>
          <p:cNvSpPr txBox="1"/>
          <p:nvPr/>
        </p:nvSpPr>
        <p:spPr>
          <a:xfrm>
            <a:off x="6475647" y="4720458"/>
            <a:ext cx="567213" cy="94673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dirty="0">
                <a:solidFill>
                  <a:schemeClr val="bg1">
                    <a:lumMod val="95000"/>
                  </a:schemeClr>
                </a:solidFill>
              </a:rPr>
              <a:t>アパート</a:t>
            </a:r>
            <a:endParaRPr kumimoji="1" lang="ja-JP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A11C73E8-6A3D-570C-741F-3FF317DFA37B}"/>
              </a:ext>
            </a:extLst>
          </p:cNvPr>
          <p:cNvSpPr txBox="1"/>
          <p:nvPr/>
        </p:nvSpPr>
        <p:spPr>
          <a:xfrm>
            <a:off x="5871921" y="4587339"/>
            <a:ext cx="567213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>
                <a:solidFill>
                  <a:schemeClr val="bg1">
                    <a:lumMod val="95000"/>
                  </a:schemeClr>
                </a:solidFill>
              </a:rPr>
              <a:t>避難場所</a:t>
            </a:r>
          </a:p>
        </p:txBody>
      </p:sp>
      <p:sp>
        <p:nvSpPr>
          <p:cNvPr id="64" name="フリーフォーム: 図形 63">
            <a:extLst>
              <a:ext uri="{FF2B5EF4-FFF2-40B4-BE49-F238E27FC236}">
                <a16:creationId xmlns:a16="http://schemas.microsoft.com/office/drawing/2014/main" id="{B176B31C-00D5-B251-2C04-6802620B0F62}"/>
              </a:ext>
            </a:extLst>
          </p:cNvPr>
          <p:cNvSpPr/>
          <p:nvPr/>
        </p:nvSpPr>
        <p:spPr>
          <a:xfrm>
            <a:off x="4899890" y="4661610"/>
            <a:ext cx="2909455" cy="1705866"/>
          </a:xfrm>
          <a:custGeom>
            <a:avLst/>
            <a:gdLst>
              <a:gd name="connsiteX0" fmla="*/ 1560946 w 1560946"/>
              <a:gd name="connsiteY0" fmla="*/ 1170060 h 1170060"/>
              <a:gd name="connsiteX1" fmla="*/ 1154546 w 1560946"/>
              <a:gd name="connsiteY1" fmla="*/ 70933 h 1170060"/>
              <a:gd name="connsiteX2" fmla="*/ 0 w 1560946"/>
              <a:gd name="connsiteY2" fmla="*/ 200242 h 1170060"/>
              <a:gd name="connsiteX0" fmla="*/ 1560946 w 1560946"/>
              <a:gd name="connsiteY0" fmla="*/ 979155 h 1639946"/>
              <a:gd name="connsiteX1" fmla="*/ 508001 w 1560946"/>
              <a:gd name="connsiteY1" fmla="*/ 1625701 h 1639946"/>
              <a:gd name="connsiteX2" fmla="*/ 0 w 1560946"/>
              <a:gd name="connsiteY2" fmla="*/ 9337 h 1639946"/>
              <a:gd name="connsiteX0" fmla="*/ 1560946 w 1560946"/>
              <a:gd name="connsiteY0" fmla="*/ 979155 h 1651954"/>
              <a:gd name="connsiteX1" fmla="*/ 508001 w 1560946"/>
              <a:gd name="connsiteY1" fmla="*/ 1625701 h 1651954"/>
              <a:gd name="connsiteX2" fmla="*/ 0 w 1560946"/>
              <a:gd name="connsiteY2" fmla="*/ 9337 h 1651954"/>
              <a:gd name="connsiteX0" fmla="*/ 1330037 w 1330037"/>
              <a:gd name="connsiteY0" fmla="*/ 1394792 h 1682816"/>
              <a:gd name="connsiteX1" fmla="*/ 508001 w 1330037"/>
              <a:gd name="connsiteY1" fmla="*/ 1625701 h 1682816"/>
              <a:gd name="connsiteX2" fmla="*/ 0 w 1330037"/>
              <a:gd name="connsiteY2" fmla="*/ 9337 h 1682816"/>
              <a:gd name="connsiteX0" fmla="*/ 2706255 w 2706255"/>
              <a:gd name="connsiteY0" fmla="*/ 663022 h 951046"/>
              <a:gd name="connsiteX1" fmla="*/ 1884219 w 2706255"/>
              <a:gd name="connsiteY1" fmla="*/ 893931 h 951046"/>
              <a:gd name="connsiteX2" fmla="*/ 0 w 2706255"/>
              <a:gd name="connsiteY2" fmla="*/ 16477 h 951046"/>
              <a:gd name="connsiteX0" fmla="*/ 2758973 w 2758973"/>
              <a:gd name="connsiteY0" fmla="*/ 646545 h 934569"/>
              <a:gd name="connsiteX1" fmla="*/ 1936937 w 2758973"/>
              <a:gd name="connsiteY1" fmla="*/ 877454 h 934569"/>
              <a:gd name="connsiteX2" fmla="*/ 52718 w 2758973"/>
              <a:gd name="connsiteY2" fmla="*/ 0 h 934569"/>
              <a:gd name="connsiteX0" fmla="*/ 1835484 w 1835484"/>
              <a:gd name="connsiteY0" fmla="*/ 1025236 h 1313260"/>
              <a:gd name="connsiteX1" fmla="*/ 1013448 w 1835484"/>
              <a:gd name="connsiteY1" fmla="*/ 1256145 h 1313260"/>
              <a:gd name="connsiteX2" fmla="*/ 89811 w 1835484"/>
              <a:gd name="connsiteY2" fmla="*/ 0 h 1313260"/>
              <a:gd name="connsiteX0" fmla="*/ 1994650 w 1994650"/>
              <a:gd name="connsiteY0" fmla="*/ 1025236 h 1313260"/>
              <a:gd name="connsiteX1" fmla="*/ 1172614 w 1994650"/>
              <a:gd name="connsiteY1" fmla="*/ 1256145 h 1313260"/>
              <a:gd name="connsiteX2" fmla="*/ 36540 w 1994650"/>
              <a:gd name="connsiteY2" fmla="*/ 868216 h 1313260"/>
              <a:gd name="connsiteX3" fmla="*/ 248977 w 1994650"/>
              <a:gd name="connsiteY3" fmla="*/ 0 h 1313260"/>
              <a:gd name="connsiteX0" fmla="*/ 1994650 w 1994650"/>
              <a:gd name="connsiteY0" fmla="*/ 1025236 h 1265852"/>
              <a:gd name="connsiteX1" fmla="*/ 1172614 w 1994650"/>
              <a:gd name="connsiteY1" fmla="*/ 1256145 h 1265852"/>
              <a:gd name="connsiteX2" fmla="*/ 36540 w 1994650"/>
              <a:gd name="connsiteY2" fmla="*/ 868216 h 1265852"/>
              <a:gd name="connsiteX3" fmla="*/ 248977 w 1994650"/>
              <a:gd name="connsiteY3" fmla="*/ 0 h 1265852"/>
              <a:gd name="connsiteX0" fmla="*/ 1994650 w 1994650"/>
              <a:gd name="connsiteY0" fmla="*/ 1025236 h 1336411"/>
              <a:gd name="connsiteX1" fmla="*/ 886286 w 1994650"/>
              <a:gd name="connsiteY1" fmla="*/ 1330036 h 1336411"/>
              <a:gd name="connsiteX2" fmla="*/ 36540 w 1994650"/>
              <a:gd name="connsiteY2" fmla="*/ 868216 h 1336411"/>
              <a:gd name="connsiteX3" fmla="*/ 248977 w 1994650"/>
              <a:gd name="connsiteY3" fmla="*/ 0 h 1336411"/>
              <a:gd name="connsiteX0" fmla="*/ 2909455 w 2909455"/>
              <a:gd name="connsiteY0" fmla="*/ 1394691 h 1705866"/>
              <a:gd name="connsiteX1" fmla="*/ 1801091 w 2909455"/>
              <a:gd name="connsiteY1" fmla="*/ 1699491 h 1705866"/>
              <a:gd name="connsiteX2" fmla="*/ 951345 w 2909455"/>
              <a:gd name="connsiteY2" fmla="*/ 1237671 h 1705866"/>
              <a:gd name="connsiteX3" fmla="*/ 0 w 2909455"/>
              <a:gd name="connsiteY3" fmla="*/ 0 h 1705866"/>
              <a:gd name="connsiteX0" fmla="*/ 2909455 w 2909455"/>
              <a:gd name="connsiteY0" fmla="*/ 1394691 h 1705866"/>
              <a:gd name="connsiteX1" fmla="*/ 1801091 w 2909455"/>
              <a:gd name="connsiteY1" fmla="*/ 1699491 h 1705866"/>
              <a:gd name="connsiteX2" fmla="*/ 526472 w 2909455"/>
              <a:gd name="connsiteY2" fmla="*/ 1219198 h 1705866"/>
              <a:gd name="connsiteX3" fmla="*/ 0 w 2909455"/>
              <a:gd name="connsiteY3" fmla="*/ 0 h 170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9455" h="1705866">
                <a:moveTo>
                  <a:pt x="2909455" y="1394691"/>
                </a:moveTo>
                <a:cubicBezTo>
                  <a:pt x="2762443" y="1572490"/>
                  <a:pt x="2227504" y="1741054"/>
                  <a:pt x="1801091" y="1699491"/>
                </a:cubicBezTo>
                <a:cubicBezTo>
                  <a:pt x="1527079" y="1608667"/>
                  <a:pt x="680411" y="1428555"/>
                  <a:pt x="526472" y="1219198"/>
                </a:cubicBezTo>
                <a:cubicBezTo>
                  <a:pt x="372533" y="1009841"/>
                  <a:pt x="16933" y="80048"/>
                  <a:pt x="0" y="0"/>
                </a:cubicBezTo>
              </a:path>
            </a:pathLst>
          </a:custGeom>
          <a:noFill/>
          <a:ln w="57150">
            <a:solidFill>
              <a:schemeClr val="accent5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B7B04C-2EA2-A59B-6219-C26F2957A960}"/>
              </a:ext>
            </a:extLst>
          </p:cNvPr>
          <p:cNvSpPr txBox="1"/>
          <p:nvPr/>
        </p:nvSpPr>
        <p:spPr>
          <a:xfrm>
            <a:off x="337972" y="749565"/>
            <a:ext cx="6551239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想定最大のハザードマップは</a:t>
            </a:r>
            <a:endParaRPr kumimoji="1" lang="en-US" altLang="ja-JP" sz="2800" dirty="0"/>
          </a:p>
          <a:p>
            <a:r>
              <a:rPr lang="ja-JP" altLang="en-US" sz="2800" dirty="0">
                <a:solidFill>
                  <a:srgbClr val="FF0000"/>
                </a:solidFill>
              </a:rPr>
              <a:t>「</a:t>
            </a:r>
            <a:r>
              <a:rPr lang="ja-JP" altLang="en-US" sz="2800" u="sng" dirty="0">
                <a:solidFill>
                  <a:srgbClr val="FF0000"/>
                </a:solidFill>
              </a:rPr>
              <a:t>逃げ出さなくてはいけない　</a:t>
            </a:r>
            <a:r>
              <a:rPr lang="ja-JP" altLang="en-US" sz="2800" dirty="0">
                <a:solidFill>
                  <a:srgbClr val="FF0000"/>
                </a:solidFill>
              </a:rPr>
              <a:t>場所・高さ」と</a:t>
            </a:r>
            <a:endParaRPr lang="en-US" altLang="ja-JP" sz="2800" dirty="0">
              <a:solidFill>
                <a:srgbClr val="FF0000"/>
              </a:solidFill>
            </a:endParaRPr>
          </a:p>
          <a:p>
            <a:r>
              <a:rPr lang="ja-JP" altLang="en-US" sz="2800" dirty="0">
                <a:solidFill>
                  <a:srgbClr val="FF0000"/>
                </a:solidFill>
              </a:rPr>
              <a:t>「</a:t>
            </a:r>
            <a:r>
              <a:rPr lang="ja-JP" altLang="en-US" sz="2800" u="sng" dirty="0">
                <a:solidFill>
                  <a:srgbClr val="FF0000"/>
                </a:solidFill>
              </a:rPr>
              <a:t>逃げ込まなくてはならない　</a:t>
            </a:r>
            <a:r>
              <a:rPr lang="ja-JP" altLang="en-US" sz="2800" dirty="0">
                <a:solidFill>
                  <a:srgbClr val="FF0000"/>
                </a:solidFill>
              </a:rPr>
              <a:t>場所・高さ」</a:t>
            </a:r>
            <a:r>
              <a:rPr kumimoji="1" lang="ja-JP" altLang="en-US" sz="2800" dirty="0">
                <a:solidFill>
                  <a:srgbClr val="FF0000"/>
                </a:solidFill>
              </a:rPr>
              <a:t>を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r>
              <a:rPr kumimoji="1" lang="ja-JP" altLang="en-US" sz="2800" dirty="0">
                <a:solidFill>
                  <a:srgbClr val="FF0000"/>
                </a:solidFill>
              </a:rPr>
              <a:t>示す</a:t>
            </a:r>
            <a:r>
              <a:rPr kumimoji="1" lang="ja-JP" altLang="en-US" sz="2800" dirty="0"/>
              <a:t>マップです。</a:t>
            </a:r>
          </a:p>
        </p:txBody>
      </p:sp>
    </p:spTree>
    <p:extLst>
      <p:ext uri="{BB962C8B-B14F-4D97-AF65-F5344CB8AC3E}">
        <p14:creationId xmlns:p14="http://schemas.microsoft.com/office/powerpoint/2010/main" val="2617642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7544" y="-99392"/>
            <a:ext cx="8496944" cy="1292973"/>
          </a:xfrm>
        </p:spPr>
        <p:txBody>
          <a:bodyPr/>
          <a:lstStyle/>
          <a:p>
            <a:r>
              <a:rPr kumimoji="1"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「想定最大」のポリシー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AF3DBBB-39FA-7062-268B-08CFEABC9805}"/>
              </a:ext>
            </a:extLst>
          </p:cNvPr>
          <p:cNvSpPr txBox="1"/>
          <p:nvPr/>
        </p:nvSpPr>
        <p:spPr>
          <a:xfrm>
            <a:off x="598542" y="1047783"/>
            <a:ext cx="8234947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「実際にはわからない」ので　すべて悪い方向に考えて想定し，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lang="ja-JP" altLang="en-US" sz="2400" dirty="0"/>
              <a:t>浸水することになっている場所・高さは，</a:t>
            </a:r>
            <a:endParaRPr lang="en-US" altLang="ja-JP" sz="2400" dirty="0"/>
          </a:p>
          <a:p>
            <a:r>
              <a:rPr lang="ja-JP" altLang="en-US" sz="2400" dirty="0"/>
              <a:t>すべて「逃げだす範囲」にする。</a:t>
            </a:r>
            <a:endParaRPr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それでも浸水しないところは，「逃げ込む範囲」にする</a:t>
            </a:r>
            <a:endParaRPr kumimoji="1" lang="en-US" altLang="ja-JP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3033E10-C5D3-E3DF-26EA-A0514B900B48}"/>
              </a:ext>
            </a:extLst>
          </p:cNvPr>
          <p:cNvSpPr txBox="1"/>
          <p:nvPr/>
        </p:nvSpPr>
        <p:spPr>
          <a:xfrm>
            <a:off x="1618036" y="3657299"/>
            <a:ext cx="725230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/>
              <a:t>・土の堤防が，越水してももってくれるかもしれないが，</a:t>
            </a:r>
            <a:endParaRPr lang="en-US" altLang="ja-JP" sz="2000" dirty="0"/>
          </a:p>
          <a:p>
            <a:r>
              <a:rPr kumimoji="1" lang="ja-JP" altLang="en-US" sz="2000" dirty="0"/>
              <a:t>　完全に壊れるものとして想定する。</a:t>
            </a:r>
            <a:endParaRPr kumimoji="1"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・堤防に水がしみ込んで弱くなる破堤（浸透破壊）の想定がある。</a:t>
            </a:r>
            <a:endParaRPr lang="en-US" altLang="ja-JP" sz="2000" dirty="0"/>
          </a:p>
          <a:p>
            <a:r>
              <a:rPr kumimoji="1" lang="ja-JP" altLang="en-US" sz="2000" dirty="0"/>
              <a:t>　実際にはもってくれるかもしれないが，</a:t>
            </a:r>
            <a:endParaRPr kumimoji="1" lang="en-US" altLang="ja-JP" sz="2000" dirty="0"/>
          </a:p>
          <a:p>
            <a:r>
              <a:rPr lang="ja-JP" altLang="en-US" sz="2000" dirty="0"/>
              <a:t>　所定の高さで，すぐに崩れてしまうことにする。</a:t>
            </a:r>
            <a:endParaRPr lang="en-US" altLang="ja-JP" sz="2000" dirty="0"/>
          </a:p>
          <a:p>
            <a:endParaRPr kumimoji="1" lang="en-US" altLang="ja-JP" sz="2000" dirty="0"/>
          </a:p>
          <a:p>
            <a:r>
              <a:rPr kumimoji="1" lang="ja-JP" altLang="en-US" sz="2000" dirty="0"/>
              <a:t>・潮位は，偶然にも大潮の満潮になったときを考える。</a:t>
            </a:r>
            <a:endParaRPr kumimoji="1" lang="en-US" altLang="ja-JP" sz="2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06351E-3D6B-4156-7DE5-66E881BE3C4A}"/>
              </a:ext>
            </a:extLst>
          </p:cNvPr>
          <p:cNvSpPr txBox="1"/>
          <p:nvPr/>
        </p:nvSpPr>
        <p:spPr>
          <a:xfrm>
            <a:off x="714763" y="6356350"/>
            <a:ext cx="7223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</a:rPr>
              <a:t>→　リアリティーをかなり超えた条件であると認識できる</a:t>
            </a:r>
          </a:p>
        </p:txBody>
      </p:sp>
    </p:spTree>
    <p:extLst>
      <p:ext uri="{BB962C8B-B14F-4D97-AF65-F5344CB8AC3E}">
        <p14:creationId xmlns:p14="http://schemas.microsoft.com/office/powerpoint/2010/main" val="780123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A8140074-6149-A308-EBDE-08D21775E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741880"/>
            <a:ext cx="8711991" cy="5912001"/>
          </a:xfrm>
          <a:prstGeom prst="rect">
            <a:avLst/>
          </a:prstGeom>
        </p:spPr>
      </p:pic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22811CB-DE9D-324D-BD7B-35715E2804C4}"/>
              </a:ext>
            </a:extLst>
          </p:cNvPr>
          <p:cNvSpPr/>
          <p:nvPr/>
        </p:nvSpPr>
        <p:spPr>
          <a:xfrm>
            <a:off x="7884938" y="1695918"/>
            <a:ext cx="1205155" cy="1137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7199" y="223937"/>
            <a:ext cx="8496944" cy="648072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名南　</a:t>
            </a:r>
            <a:r>
              <a:rPr kumimoji="1" lang="ja-JP" altLang="en-US" sz="32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洪水（天白川の氾濫） </a:t>
            </a:r>
            <a:r>
              <a:rPr lang="ja-JP" altLang="en-US" sz="32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想定最大</a:t>
            </a:r>
            <a:endParaRPr kumimoji="1" lang="ja-JP" altLang="en-US" sz="3200" dirty="0">
              <a:solidFill>
                <a:srgbClr val="0070C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27254D9-BBE9-A183-39E6-CEA108471A6A}"/>
              </a:ext>
            </a:extLst>
          </p:cNvPr>
          <p:cNvSpPr txBox="1"/>
          <p:nvPr/>
        </p:nvSpPr>
        <p:spPr>
          <a:xfrm>
            <a:off x="2156716" y="5173536"/>
            <a:ext cx="1098378" cy="830997"/>
          </a:xfrm>
          <a:prstGeom prst="rect">
            <a:avLst/>
          </a:prstGeom>
          <a:solidFill>
            <a:srgbClr val="E6B9B8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002060"/>
                </a:solidFill>
              </a:rPr>
              <a:t>水位</a:t>
            </a:r>
            <a:r>
              <a:rPr kumimoji="1" lang="en-US" altLang="ja-JP" sz="2400" dirty="0" err="1">
                <a:solidFill>
                  <a:srgbClr val="002060"/>
                </a:solidFill>
              </a:rPr>
              <a:t>3m</a:t>
            </a:r>
            <a:r>
              <a:rPr kumimoji="1" lang="ja-JP" altLang="en-US" sz="2400" dirty="0">
                <a:solidFill>
                  <a:srgbClr val="002060"/>
                </a:solidFill>
              </a:rPr>
              <a:t>弱　</a:t>
            </a: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C92D280F-3412-535B-A7EE-AC09B473BEF7}"/>
              </a:ext>
            </a:extLst>
          </p:cNvPr>
          <p:cNvGrpSpPr/>
          <p:nvPr/>
        </p:nvGrpSpPr>
        <p:grpSpPr>
          <a:xfrm>
            <a:off x="7305332" y="1848908"/>
            <a:ext cx="1843979" cy="2106570"/>
            <a:chOff x="7305332" y="1953215"/>
            <a:chExt cx="1843979" cy="2106570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B4E4149-3F97-DB68-2050-82B3E587F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5332" y="1953215"/>
              <a:ext cx="1843979" cy="2106570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BD433D8-8FD0-8F4F-3126-AB8A7DF4057D}"/>
                </a:ext>
              </a:extLst>
            </p:cNvPr>
            <p:cNvSpPr txBox="1"/>
            <p:nvPr/>
          </p:nvSpPr>
          <p:spPr>
            <a:xfrm>
              <a:off x="7456396" y="2011153"/>
              <a:ext cx="151644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kumimoji="1" lang="ja-JP" altLang="en-US" dirty="0"/>
                <a:t>地上からの深さ</a:t>
              </a: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9892368-88F0-47FA-0B40-CE6EE4FF826C}"/>
              </a:ext>
            </a:extLst>
          </p:cNvPr>
          <p:cNvSpPr txBox="1"/>
          <p:nvPr/>
        </p:nvSpPr>
        <p:spPr>
          <a:xfrm rot="21055816">
            <a:off x="4849814" y="6169383"/>
            <a:ext cx="13869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←天白川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D1CBD08-2A06-8DCB-FD49-EC349AB30339}"/>
              </a:ext>
            </a:extLst>
          </p:cNvPr>
          <p:cNvSpPr txBox="1"/>
          <p:nvPr/>
        </p:nvSpPr>
        <p:spPr>
          <a:xfrm rot="21141978">
            <a:off x="3135859" y="3363255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大江川　緑地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56F6CD1-2498-2CCF-0EAF-90F2C09704CD}"/>
              </a:ext>
            </a:extLst>
          </p:cNvPr>
          <p:cNvSpPr txBox="1"/>
          <p:nvPr/>
        </p:nvSpPr>
        <p:spPr>
          <a:xfrm rot="3915381">
            <a:off x="4009971" y="2282479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JR</a:t>
            </a:r>
            <a:r>
              <a:rPr kumimoji="1" lang="ja-JP" altLang="en-US" sz="2400" dirty="0"/>
              <a:t>東海道線</a:t>
            </a:r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F4D2BC95-F875-BFEA-1BD9-479BBF4ABCE4}"/>
              </a:ext>
            </a:extLst>
          </p:cNvPr>
          <p:cNvSpPr/>
          <p:nvPr/>
        </p:nvSpPr>
        <p:spPr>
          <a:xfrm>
            <a:off x="671789" y="4364586"/>
            <a:ext cx="6229634" cy="2066175"/>
          </a:xfrm>
          <a:custGeom>
            <a:avLst/>
            <a:gdLst>
              <a:gd name="connsiteX0" fmla="*/ 6059054 w 6162320"/>
              <a:gd name="connsiteY0" fmla="*/ 0 h 2048922"/>
              <a:gd name="connsiteX1" fmla="*/ 6040582 w 6162320"/>
              <a:gd name="connsiteY1" fmla="*/ 314036 h 2048922"/>
              <a:gd name="connsiteX2" fmla="*/ 4839854 w 6162320"/>
              <a:gd name="connsiteY2" fmla="*/ 1607127 h 2048922"/>
              <a:gd name="connsiteX3" fmla="*/ 3685309 w 6162320"/>
              <a:gd name="connsiteY3" fmla="*/ 1764145 h 2048922"/>
              <a:gd name="connsiteX4" fmla="*/ 2724727 w 6162320"/>
              <a:gd name="connsiteY4" fmla="*/ 1819564 h 2048922"/>
              <a:gd name="connsiteX5" fmla="*/ 1302327 w 6162320"/>
              <a:gd name="connsiteY5" fmla="*/ 2041236 h 2048922"/>
              <a:gd name="connsiteX6" fmla="*/ 0 w 6162320"/>
              <a:gd name="connsiteY6" fmla="*/ 1976582 h 2048922"/>
              <a:gd name="connsiteX0" fmla="*/ 6059054 w 6143044"/>
              <a:gd name="connsiteY0" fmla="*/ 0 h 2048922"/>
              <a:gd name="connsiteX1" fmla="*/ 6040582 w 6143044"/>
              <a:gd name="connsiteY1" fmla="*/ 314036 h 2048922"/>
              <a:gd name="connsiteX2" fmla="*/ 4839854 w 6143044"/>
              <a:gd name="connsiteY2" fmla="*/ 1607127 h 2048922"/>
              <a:gd name="connsiteX3" fmla="*/ 3685309 w 6143044"/>
              <a:gd name="connsiteY3" fmla="*/ 1764145 h 2048922"/>
              <a:gd name="connsiteX4" fmla="*/ 2724727 w 6143044"/>
              <a:gd name="connsiteY4" fmla="*/ 1819564 h 2048922"/>
              <a:gd name="connsiteX5" fmla="*/ 1302327 w 6143044"/>
              <a:gd name="connsiteY5" fmla="*/ 2041236 h 2048922"/>
              <a:gd name="connsiteX6" fmla="*/ 0 w 6143044"/>
              <a:gd name="connsiteY6" fmla="*/ 1976582 h 2048922"/>
              <a:gd name="connsiteX0" fmla="*/ 6059054 w 6099498"/>
              <a:gd name="connsiteY0" fmla="*/ 0 h 2048922"/>
              <a:gd name="connsiteX1" fmla="*/ 5966691 w 6099498"/>
              <a:gd name="connsiteY1" fmla="*/ 452582 h 2048922"/>
              <a:gd name="connsiteX2" fmla="*/ 4839854 w 6099498"/>
              <a:gd name="connsiteY2" fmla="*/ 1607127 h 2048922"/>
              <a:gd name="connsiteX3" fmla="*/ 3685309 w 6099498"/>
              <a:gd name="connsiteY3" fmla="*/ 1764145 h 2048922"/>
              <a:gd name="connsiteX4" fmla="*/ 2724727 w 6099498"/>
              <a:gd name="connsiteY4" fmla="*/ 1819564 h 2048922"/>
              <a:gd name="connsiteX5" fmla="*/ 1302327 w 6099498"/>
              <a:gd name="connsiteY5" fmla="*/ 2041236 h 2048922"/>
              <a:gd name="connsiteX6" fmla="*/ 0 w 6099498"/>
              <a:gd name="connsiteY6" fmla="*/ 1976582 h 2048922"/>
              <a:gd name="connsiteX0" fmla="*/ 6222956 w 6229634"/>
              <a:gd name="connsiteY0" fmla="*/ 0 h 2066175"/>
              <a:gd name="connsiteX1" fmla="*/ 5966691 w 6229634"/>
              <a:gd name="connsiteY1" fmla="*/ 469835 h 2066175"/>
              <a:gd name="connsiteX2" fmla="*/ 4839854 w 6229634"/>
              <a:gd name="connsiteY2" fmla="*/ 1624380 h 2066175"/>
              <a:gd name="connsiteX3" fmla="*/ 3685309 w 6229634"/>
              <a:gd name="connsiteY3" fmla="*/ 1781398 h 2066175"/>
              <a:gd name="connsiteX4" fmla="*/ 2724727 w 6229634"/>
              <a:gd name="connsiteY4" fmla="*/ 1836817 h 2066175"/>
              <a:gd name="connsiteX5" fmla="*/ 1302327 w 6229634"/>
              <a:gd name="connsiteY5" fmla="*/ 2058489 h 2066175"/>
              <a:gd name="connsiteX6" fmla="*/ 0 w 6229634"/>
              <a:gd name="connsiteY6" fmla="*/ 1993835 h 206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634" h="2066175">
                <a:moveTo>
                  <a:pt x="6222956" y="0"/>
                </a:moveTo>
                <a:cubicBezTo>
                  <a:pt x="6250665" y="217055"/>
                  <a:pt x="6197208" y="199105"/>
                  <a:pt x="5966691" y="469835"/>
                </a:cubicBezTo>
                <a:cubicBezTo>
                  <a:pt x="5736174" y="740565"/>
                  <a:pt x="5220084" y="1405786"/>
                  <a:pt x="4839854" y="1624380"/>
                </a:cubicBezTo>
                <a:cubicBezTo>
                  <a:pt x="4459624" y="1842974"/>
                  <a:pt x="4037830" y="1745992"/>
                  <a:pt x="3685309" y="1781398"/>
                </a:cubicBezTo>
                <a:cubicBezTo>
                  <a:pt x="3332788" y="1816804"/>
                  <a:pt x="3121891" y="1790635"/>
                  <a:pt x="2724727" y="1836817"/>
                </a:cubicBezTo>
                <a:cubicBezTo>
                  <a:pt x="2327563" y="1882999"/>
                  <a:pt x="1756448" y="2032319"/>
                  <a:pt x="1302327" y="2058489"/>
                </a:cubicBezTo>
                <a:cubicBezTo>
                  <a:pt x="848206" y="2084659"/>
                  <a:pt x="424103" y="2039247"/>
                  <a:pt x="0" y="1993835"/>
                </a:cubicBezTo>
              </a:path>
            </a:pathLst>
          </a:custGeom>
          <a:noFill/>
          <a:ln w="762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BD55761-B534-3BB0-0CBD-55A5A0481998}"/>
              </a:ext>
            </a:extLst>
          </p:cNvPr>
          <p:cNvSpPr txBox="1"/>
          <p:nvPr/>
        </p:nvSpPr>
        <p:spPr>
          <a:xfrm>
            <a:off x="1000727" y="6555380"/>
            <a:ext cx="475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高潮堤防：雨の洪水では川から氾濫しない範囲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2B2F4BE-43D9-6AED-27B8-0A0145A2FDE3}"/>
              </a:ext>
            </a:extLst>
          </p:cNvPr>
          <p:cNvSpPr txBox="1"/>
          <p:nvPr/>
        </p:nvSpPr>
        <p:spPr>
          <a:xfrm rot="3792629">
            <a:off x="5315588" y="2750063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国道</a:t>
            </a:r>
            <a:r>
              <a:rPr kumimoji="1" lang="en-US" altLang="ja-JP" sz="2400" dirty="0"/>
              <a:t>1</a:t>
            </a:r>
            <a:r>
              <a:rPr kumimoji="1" lang="ja-JP" altLang="en-US" sz="2400" dirty="0"/>
              <a:t>号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47D3376-C986-0946-C07B-EFEB4F90E0E8}"/>
              </a:ext>
            </a:extLst>
          </p:cNvPr>
          <p:cNvSpPr txBox="1"/>
          <p:nvPr/>
        </p:nvSpPr>
        <p:spPr>
          <a:xfrm>
            <a:off x="7349728" y="3940098"/>
            <a:ext cx="1736373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名南は</a:t>
            </a:r>
            <a:endParaRPr kumimoji="1" lang="en-US" altLang="ja-JP" dirty="0"/>
          </a:p>
          <a:p>
            <a:r>
              <a:rPr kumimoji="1" lang="ja-JP" altLang="en-US" dirty="0"/>
              <a:t>名鉄本線・</a:t>
            </a:r>
            <a:endParaRPr kumimoji="1" lang="en-US" altLang="ja-JP" dirty="0"/>
          </a:p>
          <a:p>
            <a:r>
              <a:rPr kumimoji="1" lang="ja-JP" altLang="en-US" dirty="0"/>
              <a:t>国道１号線の</a:t>
            </a:r>
            <a:endParaRPr kumimoji="1" lang="en-US" altLang="ja-JP" dirty="0"/>
          </a:p>
          <a:p>
            <a:r>
              <a:rPr kumimoji="1" lang="ja-JP" altLang="en-US" dirty="0"/>
              <a:t>上流で破堤する</a:t>
            </a:r>
            <a:endParaRPr kumimoji="1" lang="en-US" altLang="ja-JP" dirty="0"/>
          </a:p>
          <a:p>
            <a:r>
              <a:rPr kumimoji="1" lang="ja-JP" altLang="en-US" dirty="0"/>
              <a:t>と最もひどく</a:t>
            </a:r>
            <a:endParaRPr kumimoji="1" lang="en-US" altLang="ja-JP" dirty="0"/>
          </a:p>
          <a:p>
            <a:r>
              <a:rPr lang="ja-JP" altLang="en-US" dirty="0"/>
              <a:t>氾濫する</a:t>
            </a:r>
            <a:endParaRPr kumimoji="1" lang="en-US" altLang="ja-JP" dirty="0"/>
          </a:p>
          <a:p>
            <a:r>
              <a:rPr lang="ja-JP" altLang="en-US" dirty="0"/>
              <a:t>流れ込む</a:t>
            </a:r>
            <a:endParaRPr kumimoji="1" lang="ja-JP" altLang="en-US" dirty="0"/>
          </a:p>
        </p:txBody>
      </p:sp>
      <p:sp>
        <p:nvSpPr>
          <p:cNvPr id="27" name="タイトル 1">
            <a:extLst>
              <a:ext uri="{FF2B5EF4-FFF2-40B4-BE49-F238E27FC236}">
                <a16:creationId xmlns:a16="http://schemas.microsoft.com/office/drawing/2014/main" id="{6336292F-AF92-DF29-FAF6-012A3DCD1D86}"/>
              </a:ext>
            </a:extLst>
          </p:cNvPr>
          <p:cNvSpPr txBox="1">
            <a:spLocks/>
          </p:cNvSpPr>
          <p:nvPr/>
        </p:nvSpPr>
        <p:spPr>
          <a:xfrm>
            <a:off x="395536" y="-20646"/>
            <a:ext cx="8496944" cy="44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南区のマップを見てみましょう</a:t>
            </a:r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8696F41F-E191-E48B-ADB7-9FF63A2D2065}"/>
              </a:ext>
            </a:extLst>
          </p:cNvPr>
          <p:cNvSpPr/>
          <p:nvPr/>
        </p:nvSpPr>
        <p:spPr>
          <a:xfrm>
            <a:off x="793630" y="767751"/>
            <a:ext cx="7185804" cy="5710687"/>
          </a:xfrm>
          <a:custGeom>
            <a:avLst/>
            <a:gdLst>
              <a:gd name="connsiteX0" fmla="*/ 414068 w 7185804"/>
              <a:gd name="connsiteY0" fmla="*/ 2786332 h 5710687"/>
              <a:gd name="connsiteX1" fmla="*/ 284672 w 7185804"/>
              <a:gd name="connsiteY1" fmla="*/ 4063041 h 5710687"/>
              <a:gd name="connsiteX2" fmla="*/ 370936 w 7185804"/>
              <a:gd name="connsiteY2" fmla="*/ 4278702 h 5710687"/>
              <a:gd name="connsiteX3" fmla="*/ 284672 w 7185804"/>
              <a:gd name="connsiteY3" fmla="*/ 4390845 h 5710687"/>
              <a:gd name="connsiteX4" fmla="*/ 34506 w 7185804"/>
              <a:gd name="connsiteY4" fmla="*/ 5063706 h 5710687"/>
              <a:gd name="connsiteX5" fmla="*/ 0 w 7185804"/>
              <a:gd name="connsiteY5" fmla="*/ 5607170 h 5710687"/>
              <a:gd name="connsiteX6" fmla="*/ 612476 w 7185804"/>
              <a:gd name="connsiteY6" fmla="*/ 5676181 h 5710687"/>
              <a:gd name="connsiteX7" fmla="*/ 802257 w 7185804"/>
              <a:gd name="connsiteY7" fmla="*/ 5581291 h 5710687"/>
              <a:gd name="connsiteX8" fmla="*/ 1319842 w 7185804"/>
              <a:gd name="connsiteY8" fmla="*/ 5710687 h 5710687"/>
              <a:gd name="connsiteX9" fmla="*/ 1768415 w 7185804"/>
              <a:gd name="connsiteY9" fmla="*/ 5555411 h 5710687"/>
              <a:gd name="connsiteX10" fmla="*/ 2398144 w 7185804"/>
              <a:gd name="connsiteY10" fmla="*/ 5460521 h 5710687"/>
              <a:gd name="connsiteX11" fmla="*/ 4684144 w 7185804"/>
              <a:gd name="connsiteY11" fmla="*/ 5201728 h 5710687"/>
              <a:gd name="connsiteX12" fmla="*/ 4830793 w 7185804"/>
              <a:gd name="connsiteY12" fmla="*/ 5124091 h 5710687"/>
              <a:gd name="connsiteX13" fmla="*/ 5098212 w 7185804"/>
              <a:gd name="connsiteY13" fmla="*/ 4865298 h 5710687"/>
              <a:gd name="connsiteX14" fmla="*/ 5158596 w 7185804"/>
              <a:gd name="connsiteY14" fmla="*/ 4813540 h 5710687"/>
              <a:gd name="connsiteX15" fmla="*/ 5460521 w 7185804"/>
              <a:gd name="connsiteY15" fmla="*/ 4589253 h 5710687"/>
              <a:gd name="connsiteX16" fmla="*/ 5633049 w 7185804"/>
              <a:gd name="connsiteY16" fmla="*/ 4218317 h 5710687"/>
              <a:gd name="connsiteX17" fmla="*/ 6021238 w 7185804"/>
              <a:gd name="connsiteY17" fmla="*/ 3856007 h 5710687"/>
              <a:gd name="connsiteX18" fmla="*/ 6090249 w 7185804"/>
              <a:gd name="connsiteY18" fmla="*/ 3752491 h 5710687"/>
              <a:gd name="connsiteX19" fmla="*/ 6116128 w 7185804"/>
              <a:gd name="connsiteY19" fmla="*/ 2915728 h 5710687"/>
              <a:gd name="connsiteX20" fmla="*/ 6090249 w 7185804"/>
              <a:gd name="connsiteY20" fmla="*/ 2087592 h 5710687"/>
              <a:gd name="connsiteX21" fmla="*/ 6193766 w 7185804"/>
              <a:gd name="connsiteY21" fmla="*/ 1535502 h 5710687"/>
              <a:gd name="connsiteX22" fmla="*/ 6461185 w 7185804"/>
              <a:gd name="connsiteY22" fmla="*/ 1242204 h 5710687"/>
              <a:gd name="connsiteX23" fmla="*/ 6832121 w 7185804"/>
              <a:gd name="connsiteY23" fmla="*/ 905774 h 5710687"/>
              <a:gd name="connsiteX24" fmla="*/ 7065034 w 7185804"/>
              <a:gd name="connsiteY24" fmla="*/ 646981 h 5710687"/>
              <a:gd name="connsiteX25" fmla="*/ 7159925 w 7185804"/>
              <a:gd name="connsiteY25" fmla="*/ 336430 h 5710687"/>
              <a:gd name="connsiteX26" fmla="*/ 7185804 w 7185804"/>
              <a:gd name="connsiteY26" fmla="*/ 0 h 571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85804" h="5710687">
                <a:moveTo>
                  <a:pt x="414068" y="2786332"/>
                </a:moveTo>
                <a:lnTo>
                  <a:pt x="284672" y="4063041"/>
                </a:lnTo>
                <a:lnTo>
                  <a:pt x="370936" y="4278702"/>
                </a:lnTo>
                <a:lnTo>
                  <a:pt x="284672" y="4390845"/>
                </a:lnTo>
                <a:lnTo>
                  <a:pt x="34506" y="5063706"/>
                </a:lnTo>
                <a:lnTo>
                  <a:pt x="0" y="5607170"/>
                </a:lnTo>
                <a:lnTo>
                  <a:pt x="612476" y="5676181"/>
                </a:lnTo>
                <a:lnTo>
                  <a:pt x="802257" y="5581291"/>
                </a:lnTo>
                <a:lnTo>
                  <a:pt x="1319842" y="5710687"/>
                </a:lnTo>
                <a:lnTo>
                  <a:pt x="1768415" y="5555411"/>
                </a:lnTo>
                <a:lnTo>
                  <a:pt x="2398144" y="5460521"/>
                </a:lnTo>
                <a:lnTo>
                  <a:pt x="4684144" y="5201728"/>
                </a:lnTo>
                <a:lnTo>
                  <a:pt x="4830793" y="5124091"/>
                </a:lnTo>
                <a:lnTo>
                  <a:pt x="5098212" y="4865298"/>
                </a:lnTo>
                <a:lnTo>
                  <a:pt x="5158596" y="4813540"/>
                </a:lnTo>
                <a:lnTo>
                  <a:pt x="5460521" y="4589253"/>
                </a:lnTo>
                <a:lnTo>
                  <a:pt x="5633049" y="4218317"/>
                </a:lnTo>
                <a:lnTo>
                  <a:pt x="6021238" y="3856007"/>
                </a:lnTo>
                <a:lnTo>
                  <a:pt x="6090249" y="3752491"/>
                </a:lnTo>
                <a:lnTo>
                  <a:pt x="6116128" y="2915728"/>
                </a:lnTo>
                <a:lnTo>
                  <a:pt x="6090249" y="2087592"/>
                </a:lnTo>
                <a:lnTo>
                  <a:pt x="6193766" y="1535502"/>
                </a:lnTo>
                <a:lnTo>
                  <a:pt x="6461185" y="1242204"/>
                </a:lnTo>
                <a:lnTo>
                  <a:pt x="6832121" y="905774"/>
                </a:lnTo>
                <a:lnTo>
                  <a:pt x="7065034" y="646981"/>
                </a:lnTo>
                <a:lnTo>
                  <a:pt x="7159925" y="336430"/>
                </a:lnTo>
                <a:lnTo>
                  <a:pt x="7185804" y="0"/>
                </a:lnTo>
              </a:path>
            </a:pathLst>
          </a:cu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FAA9E256-B5C1-A8EF-5764-A31EC49D4A81}"/>
              </a:ext>
            </a:extLst>
          </p:cNvPr>
          <p:cNvSpPr/>
          <p:nvPr/>
        </p:nvSpPr>
        <p:spPr>
          <a:xfrm>
            <a:off x="1199072" y="3312543"/>
            <a:ext cx="5658928" cy="526212"/>
          </a:xfrm>
          <a:custGeom>
            <a:avLst/>
            <a:gdLst>
              <a:gd name="connsiteX0" fmla="*/ 0 w 5658928"/>
              <a:gd name="connsiteY0" fmla="*/ 250166 h 526212"/>
              <a:gd name="connsiteX1" fmla="*/ 871268 w 5658928"/>
              <a:gd name="connsiteY1" fmla="*/ 327804 h 526212"/>
              <a:gd name="connsiteX2" fmla="*/ 1802920 w 5658928"/>
              <a:gd name="connsiteY2" fmla="*/ 439948 h 526212"/>
              <a:gd name="connsiteX3" fmla="*/ 2311879 w 5658928"/>
              <a:gd name="connsiteY3" fmla="*/ 526212 h 526212"/>
              <a:gd name="connsiteX4" fmla="*/ 3053751 w 5658928"/>
              <a:gd name="connsiteY4" fmla="*/ 422695 h 526212"/>
              <a:gd name="connsiteX5" fmla="*/ 3588588 w 5658928"/>
              <a:gd name="connsiteY5" fmla="*/ 301925 h 526212"/>
              <a:gd name="connsiteX6" fmla="*/ 3795622 w 5658928"/>
              <a:gd name="connsiteY6" fmla="*/ 232914 h 526212"/>
              <a:gd name="connsiteX7" fmla="*/ 4235570 w 5658928"/>
              <a:gd name="connsiteY7" fmla="*/ 345057 h 526212"/>
              <a:gd name="connsiteX8" fmla="*/ 4304581 w 5658928"/>
              <a:gd name="connsiteY8" fmla="*/ 431321 h 526212"/>
              <a:gd name="connsiteX9" fmla="*/ 4804913 w 5658928"/>
              <a:gd name="connsiteY9" fmla="*/ 60385 h 526212"/>
              <a:gd name="connsiteX10" fmla="*/ 5658928 w 5658928"/>
              <a:gd name="connsiteY10" fmla="*/ 0 h 52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58928" h="526212">
                <a:moveTo>
                  <a:pt x="0" y="250166"/>
                </a:moveTo>
                <a:lnTo>
                  <a:pt x="871268" y="327804"/>
                </a:lnTo>
                <a:lnTo>
                  <a:pt x="1802920" y="439948"/>
                </a:lnTo>
                <a:lnTo>
                  <a:pt x="2311879" y="526212"/>
                </a:lnTo>
                <a:lnTo>
                  <a:pt x="3053751" y="422695"/>
                </a:lnTo>
                <a:lnTo>
                  <a:pt x="3588588" y="301925"/>
                </a:lnTo>
                <a:lnTo>
                  <a:pt x="3795622" y="232914"/>
                </a:lnTo>
                <a:lnTo>
                  <a:pt x="4235570" y="345057"/>
                </a:lnTo>
                <a:lnTo>
                  <a:pt x="4304581" y="431321"/>
                </a:lnTo>
                <a:lnTo>
                  <a:pt x="4804913" y="60385"/>
                </a:lnTo>
                <a:lnTo>
                  <a:pt x="5658928" y="0"/>
                </a:lnTo>
              </a:path>
            </a:pathLst>
          </a:cu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8" name="フリーフォーム: 図形 27">
            <a:extLst>
              <a:ext uri="{FF2B5EF4-FFF2-40B4-BE49-F238E27FC236}">
                <a16:creationId xmlns:a16="http://schemas.microsoft.com/office/drawing/2014/main" id="{2A0E8400-F669-5328-6B28-FE72F092E012}"/>
              </a:ext>
            </a:extLst>
          </p:cNvPr>
          <p:cNvSpPr/>
          <p:nvPr/>
        </p:nvSpPr>
        <p:spPr>
          <a:xfrm>
            <a:off x="1992703" y="3605842"/>
            <a:ext cx="86264" cy="2820837"/>
          </a:xfrm>
          <a:custGeom>
            <a:avLst/>
            <a:gdLst>
              <a:gd name="connsiteX0" fmla="*/ 0 w 112143"/>
              <a:gd name="connsiteY0" fmla="*/ 2527539 h 2527539"/>
              <a:gd name="connsiteX1" fmla="*/ 25879 w 112143"/>
              <a:gd name="connsiteY1" fmla="*/ 733245 h 2527539"/>
              <a:gd name="connsiteX2" fmla="*/ 112143 w 112143"/>
              <a:gd name="connsiteY2" fmla="*/ 0 h 2527539"/>
              <a:gd name="connsiteX0" fmla="*/ 8626 w 86264"/>
              <a:gd name="connsiteY0" fmla="*/ 2820837 h 2820837"/>
              <a:gd name="connsiteX1" fmla="*/ 0 w 86264"/>
              <a:gd name="connsiteY1" fmla="*/ 733245 h 2820837"/>
              <a:gd name="connsiteX2" fmla="*/ 86264 w 86264"/>
              <a:gd name="connsiteY2" fmla="*/ 0 h 282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264" h="2820837">
                <a:moveTo>
                  <a:pt x="8626" y="2820837"/>
                </a:moveTo>
                <a:cubicBezTo>
                  <a:pt x="5751" y="2124973"/>
                  <a:pt x="2875" y="1429109"/>
                  <a:pt x="0" y="733245"/>
                </a:cubicBezTo>
                <a:lnTo>
                  <a:pt x="86264" y="0"/>
                </a:lnTo>
              </a:path>
            </a:pathLst>
          </a:cu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9" name="フリーフォーム: 図形 28">
            <a:extLst>
              <a:ext uri="{FF2B5EF4-FFF2-40B4-BE49-F238E27FC236}">
                <a16:creationId xmlns:a16="http://schemas.microsoft.com/office/drawing/2014/main" id="{3444F279-BC2F-B9F5-F318-D2E63D6D9DA1}"/>
              </a:ext>
            </a:extLst>
          </p:cNvPr>
          <p:cNvSpPr/>
          <p:nvPr/>
        </p:nvSpPr>
        <p:spPr>
          <a:xfrm>
            <a:off x="3105509" y="3778370"/>
            <a:ext cx="1820174" cy="2268747"/>
          </a:xfrm>
          <a:custGeom>
            <a:avLst/>
            <a:gdLst>
              <a:gd name="connsiteX0" fmla="*/ 8627 w 1820174"/>
              <a:gd name="connsiteY0" fmla="*/ 0 h 2268747"/>
              <a:gd name="connsiteX1" fmla="*/ 189782 w 1820174"/>
              <a:gd name="connsiteY1" fmla="*/ 508958 h 2268747"/>
              <a:gd name="connsiteX2" fmla="*/ 69012 w 1820174"/>
              <a:gd name="connsiteY2" fmla="*/ 560717 h 2268747"/>
              <a:gd name="connsiteX3" fmla="*/ 0 w 1820174"/>
              <a:gd name="connsiteY3" fmla="*/ 1069675 h 2268747"/>
              <a:gd name="connsiteX4" fmla="*/ 785004 w 1820174"/>
              <a:gd name="connsiteY4" fmla="*/ 1095555 h 2268747"/>
              <a:gd name="connsiteX5" fmla="*/ 1250831 w 1820174"/>
              <a:gd name="connsiteY5" fmla="*/ 776377 h 2268747"/>
              <a:gd name="connsiteX6" fmla="*/ 1276710 w 1820174"/>
              <a:gd name="connsiteY6" fmla="*/ 983411 h 2268747"/>
              <a:gd name="connsiteX7" fmla="*/ 1431985 w 1820174"/>
              <a:gd name="connsiteY7" fmla="*/ 1017917 h 2268747"/>
              <a:gd name="connsiteX8" fmla="*/ 1526876 w 1820174"/>
              <a:gd name="connsiteY8" fmla="*/ 1000664 h 2268747"/>
              <a:gd name="connsiteX9" fmla="*/ 1552755 w 1820174"/>
              <a:gd name="connsiteY9" fmla="*/ 1086928 h 2268747"/>
              <a:gd name="connsiteX10" fmla="*/ 1716657 w 1820174"/>
              <a:gd name="connsiteY10" fmla="*/ 1052422 h 2268747"/>
              <a:gd name="connsiteX11" fmla="*/ 1820174 w 1820174"/>
              <a:gd name="connsiteY11" fmla="*/ 1190445 h 2268747"/>
              <a:gd name="connsiteX12" fmla="*/ 1604514 w 1820174"/>
              <a:gd name="connsiteY12" fmla="*/ 1250830 h 2268747"/>
              <a:gd name="connsiteX13" fmla="*/ 1621766 w 1820174"/>
              <a:gd name="connsiteY13" fmla="*/ 1319841 h 2268747"/>
              <a:gd name="connsiteX14" fmla="*/ 1664899 w 1820174"/>
              <a:gd name="connsiteY14" fmla="*/ 1302588 h 2268747"/>
              <a:gd name="connsiteX15" fmla="*/ 1673525 w 1820174"/>
              <a:gd name="connsiteY15" fmla="*/ 1345721 h 2268747"/>
              <a:gd name="connsiteX16" fmla="*/ 1613140 w 1820174"/>
              <a:gd name="connsiteY16" fmla="*/ 1371600 h 2268747"/>
              <a:gd name="connsiteX17" fmla="*/ 1725283 w 1820174"/>
              <a:gd name="connsiteY17" fmla="*/ 1949570 h 2268747"/>
              <a:gd name="connsiteX18" fmla="*/ 1656272 w 1820174"/>
              <a:gd name="connsiteY18" fmla="*/ 2001328 h 2268747"/>
              <a:gd name="connsiteX19" fmla="*/ 1587261 w 1820174"/>
              <a:gd name="connsiteY19" fmla="*/ 2156604 h 2268747"/>
              <a:gd name="connsiteX20" fmla="*/ 1587261 w 1820174"/>
              <a:gd name="connsiteY20" fmla="*/ 2268747 h 226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20174" h="2268747">
                <a:moveTo>
                  <a:pt x="8627" y="0"/>
                </a:moveTo>
                <a:lnTo>
                  <a:pt x="189782" y="508958"/>
                </a:lnTo>
                <a:lnTo>
                  <a:pt x="69012" y="560717"/>
                </a:lnTo>
                <a:lnTo>
                  <a:pt x="0" y="1069675"/>
                </a:lnTo>
                <a:lnTo>
                  <a:pt x="785004" y="1095555"/>
                </a:lnTo>
                <a:lnTo>
                  <a:pt x="1250831" y="776377"/>
                </a:lnTo>
                <a:lnTo>
                  <a:pt x="1276710" y="983411"/>
                </a:lnTo>
                <a:lnTo>
                  <a:pt x="1431985" y="1017917"/>
                </a:lnTo>
                <a:lnTo>
                  <a:pt x="1526876" y="1000664"/>
                </a:lnTo>
                <a:lnTo>
                  <a:pt x="1552755" y="1086928"/>
                </a:lnTo>
                <a:lnTo>
                  <a:pt x="1716657" y="1052422"/>
                </a:lnTo>
                <a:lnTo>
                  <a:pt x="1820174" y="1190445"/>
                </a:lnTo>
                <a:lnTo>
                  <a:pt x="1604514" y="1250830"/>
                </a:lnTo>
                <a:lnTo>
                  <a:pt x="1621766" y="1319841"/>
                </a:lnTo>
                <a:lnTo>
                  <a:pt x="1664899" y="1302588"/>
                </a:lnTo>
                <a:lnTo>
                  <a:pt x="1673525" y="1345721"/>
                </a:lnTo>
                <a:lnTo>
                  <a:pt x="1613140" y="1371600"/>
                </a:lnTo>
                <a:lnTo>
                  <a:pt x="1725283" y="1949570"/>
                </a:lnTo>
                <a:lnTo>
                  <a:pt x="1656272" y="2001328"/>
                </a:lnTo>
                <a:lnTo>
                  <a:pt x="1587261" y="2156604"/>
                </a:lnTo>
                <a:lnTo>
                  <a:pt x="1587261" y="2268747"/>
                </a:lnTo>
              </a:path>
            </a:pathLst>
          </a:cu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175E027C-F5BB-4D70-6538-8D6310E3A523}"/>
              </a:ext>
            </a:extLst>
          </p:cNvPr>
          <p:cNvSpPr/>
          <p:nvPr/>
        </p:nvSpPr>
        <p:spPr>
          <a:xfrm>
            <a:off x="3010619" y="4848045"/>
            <a:ext cx="586596" cy="1354347"/>
          </a:xfrm>
          <a:custGeom>
            <a:avLst/>
            <a:gdLst>
              <a:gd name="connsiteX0" fmla="*/ 586596 w 586596"/>
              <a:gd name="connsiteY0" fmla="*/ 1354347 h 1354347"/>
              <a:gd name="connsiteX1" fmla="*/ 586596 w 586596"/>
              <a:gd name="connsiteY1" fmla="*/ 1233578 h 1354347"/>
              <a:gd name="connsiteX2" fmla="*/ 491706 w 586596"/>
              <a:gd name="connsiteY2" fmla="*/ 1207698 h 1354347"/>
              <a:gd name="connsiteX3" fmla="*/ 483079 w 586596"/>
              <a:gd name="connsiteY3" fmla="*/ 1052423 h 1354347"/>
              <a:gd name="connsiteX4" fmla="*/ 0 w 586596"/>
              <a:gd name="connsiteY4" fmla="*/ 1069676 h 1354347"/>
              <a:gd name="connsiteX5" fmla="*/ 17253 w 586596"/>
              <a:gd name="connsiteY5" fmla="*/ 86264 h 1354347"/>
              <a:gd name="connsiteX6" fmla="*/ 129396 w 586596"/>
              <a:gd name="connsiteY6" fmla="*/ 86264 h 1354347"/>
              <a:gd name="connsiteX7" fmla="*/ 146649 w 586596"/>
              <a:gd name="connsiteY7" fmla="*/ 0 h 135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6596" h="1354347">
                <a:moveTo>
                  <a:pt x="586596" y="1354347"/>
                </a:moveTo>
                <a:lnTo>
                  <a:pt x="586596" y="1233578"/>
                </a:lnTo>
                <a:lnTo>
                  <a:pt x="491706" y="1207698"/>
                </a:lnTo>
                <a:lnTo>
                  <a:pt x="483079" y="1052423"/>
                </a:lnTo>
                <a:lnTo>
                  <a:pt x="0" y="1069676"/>
                </a:lnTo>
                <a:lnTo>
                  <a:pt x="17253" y="86264"/>
                </a:lnTo>
                <a:lnTo>
                  <a:pt x="129396" y="86264"/>
                </a:lnTo>
                <a:lnTo>
                  <a:pt x="146649" y="0"/>
                </a:lnTo>
              </a:path>
            </a:pathLst>
          </a:cu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2" name="フリーフォーム: 図形 31">
            <a:extLst>
              <a:ext uri="{FF2B5EF4-FFF2-40B4-BE49-F238E27FC236}">
                <a16:creationId xmlns:a16="http://schemas.microsoft.com/office/drawing/2014/main" id="{B07CC168-F9E5-06C0-C676-94656BC19549}"/>
              </a:ext>
            </a:extLst>
          </p:cNvPr>
          <p:cNvSpPr/>
          <p:nvPr/>
        </p:nvSpPr>
        <p:spPr>
          <a:xfrm>
            <a:off x="4304581" y="724619"/>
            <a:ext cx="1000664" cy="2838090"/>
          </a:xfrm>
          <a:custGeom>
            <a:avLst/>
            <a:gdLst>
              <a:gd name="connsiteX0" fmla="*/ 655608 w 1000664"/>
              <a:gd name="connsiteY0" fmla="*/ 2838090 h 2838090"/>
              <a:gd name="connsiteX1" fmla="*/ 854015 w 1000664"/>
              <a:gd name="connsiteY1" fmla="*/ 2656936 h 2838090"/>
              <a:gd name="connsiteX2" fmla="*/ 1000664 w 1000664"/>
              <a:gd name="connsiteY2" fmla="*/ 2380890 h 2838090"/>
              <a:gd name="connsiteX3" fmla="*/ 940279 w 1000664"/>
              <a:gd name="connsiteY3" fmla="*/ 2053087 h 2838090"/>
              <a:gd name="connsiteX4" fmla="*/ 741872 w 1000664"/>
              <a:gd name="connsiteY4" fmla="*/ 1595887 h 2838090"/>
              <a:gd name="connsiteX5" fmla="*/ 0 w 1000664"/>
              <a:gd name="connsiteY5" fmla="*/ 0 h 283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664" h="2838090">
                <a:moveTo>
                  <a:pt x="655608" y="2838090"/>
                </a:moveTo>
                <a:lnTo>
                  <a:pt x="854015" y="2656936"/>
                </a:lnTo>
                <a:lnTo>
                  <a:pt x="1000664" y="2380890"/>
                </a:lnTo>
                <a:lnTo>
                  <a:pt x="940279" y="2053087"/>
                </a:lnTo>
                <a:lnTo>
                  <a:pt x="741872" y="1595887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5AD2CDD-1C8D-BEAD-9C7A-4F2A98438B24}"/>
              </a:ext>
            </a:extLst>
          </p:cNvPr>
          <p:cNvSpPr txBox="1"/>
          <p:nvPr/>
        </p:nvSpPr>
        <p:spPr>
          <a:xfrm>
            <a:off x="4869692" y="4828976"/>
            <a:ext cx="1098378" cy="830997"/>
          </a:xfrm>
          <a:prstGeom prst="rect">
            <a:avLst/>
          </a:prstGeom>
          <a:solidFill>
            <a:srgbClr val="E6B9B8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002060"/>
                </a:solidFill>
              </a:rPr>
              <a:t>水位</a:t>
            </a:r>
            <a:endParaRPr kumimoji="1" lang="en-US" altLang="ja-JP" sz="2400" dirty="0">
              <a:solidFill>
                <a:srgbClr val="002060"/>
              </a:solidFill>
            </a:endParaRPr>
          </a:p>
          <a:p>
            <a:r>
              <a:rPr kumimoji="1" lang="en-US" altLang="ja-JP" sz="2400" dirty="0" err="1">
                <a:solidFill>
                  <a:srgbClr val="002060"/>
                </a:solidFill>
              </a:rPr>
              <a:t>3m</a:t>
            </a:r>
            <a:r>
              <a:rPr kumimoji="1" lang="ja-JP" altLang="en-US" sz="2400" dirty="0">
                <a:solidFill>
                  <a:srgbClr val="002060"/>
                </a:solidFill>
              </a:rPr>
              <a:t>弱　</a:t>
            </a:r>
          </a:p>
        </p:txBody>
      </p:sp>
      <p:sp>
        <p:nvSpPr>
          <p:cNvPr id="34" name="フリーフォーム: 図形 33">
            <a:extLst>
              <a:ext uri="{FF2B5EF4-FFF2-40B4-BE49-F238E27FC236}">
                <a16:creationId xmlns:a16="http://schemas.microsoft.com/office/drawing/2014/main" id="{BE77D671-29EE-6A13-EC62-E46898E03D5B}"/>
              </a:ext>
            </a:extLst>
          </p:cNvPr>
          <p:cNvSpPr/>
          <p:nvPr/>
        </p:nvSpPr>
        <p:spPr>
          <a:xfrm>
            <a:off x="4701396" y="750498"/>
            <a:ext cx="2622430" cy="3795623"/>
          </a:xfrm>
          <a:custGeom>
            <a:avLst/>
            <a:gdLst>
              <a:gd name="connsiteX0" fmla="*/ 0 w 2622430"/>
              <a:gd name="connsiteY0" fmla="*/ 0 h 3795623"/>
              <a:gd name="connsiteX1" fmla="*/ 1207698 w 2622430"/>
              <a:gd name="connsiteY1" fmla="*/ 2769079 h 3795623"/>
              <a:gd name="connsiteX2" fmla="*/ 1794295 w 2622430"/>
              <a:gd name="connsiteY2" fmla="*/ 3122762 h 3795623"/>
              <a:gd name="connsiteX3" fmla="*/ 1992702 w 2622430"/>
              <a:gd name="connsiteY3" fmla="*/ 3433313 h 3795623"/>
              <a:gd name="connsiteX4" fmla="*/ 2622430 w 2622430"/>
              <a:gd name="connsiteY4" fmla="*/ 3795623 h 379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2430" h="3795623">
                <a:moveTo>
                  <a:pt x="0" y="0"/>
                </a:moveTo>
                <a:lnTo>
                  <a:pt x="1207698" y="2769079"/>
                </a:lnTo>
                <a:lnTo>
                  <a:pt x="1794295" y="3122762"/>
                </a:lnTo>
                <a:lnTo>
                  <a:pt x="1992702" y="3433313"/>
                </a:lnTo>
                <a:lnTo>
                  <a:pt x="2622430" y="3795623"/>
                </a:lnTo>
              </a:path>
            </a:pathLst>
          </a:custGeom>
          <a:noFill/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5" name="フリーフォーム: 図形 34">
            <a:extLst>
              <a:ext uri="{FF2B5EF4-FFF2-40B4-BE49-F238E27FC236}">
                <a16:creationId xmlns:a16="http://schemas.microsoft.com/office/drawing/2014/main" id="{86351087-738E-1A16-B70A-DF3D4BBF45EE}"/>
              </a:ext>
            </a:extLst>
          </p:cNvPr>
          <p:cNvSpPr/>
          <p:nvPr/>
        </p:nvSpPr>
        <p:spPr>
          <a:xfrm>
            <a:off x="4347713" y="767751"/>
            <a:ext cx="2303253" cy="5210355"/>
          </a:xfrm>
          <a:custGeom>
            <a:avLst/>
            <a:gdLst>
              <a:gd name="connsiteX0" fmla="*/ 0 w 2303253"/>
              <a:gd name="connsiteY0" fmla="*/ 0 h 5210355"/>
              <a:gd name="connsiteX1" fmla="*/ 353683 w 2303253"/>
              <a:gd name="connsiteY1" fmla="*/ 767751 h 5210355"/>
              <a:gd name="connsiteX2" fmla="*/ 966159 w 2303253"/>
              <a:gd name="connsiteY2" fmla="*/ 2191109 h 5210355"/>
              <a:gd name="connsiteX3" fmla="*/ 1975449 w 2303253"/>
              <a:gd name="connsiteY3" fmla="*/ 4580626 h 5210355"/>
              <a:gd name="connsiteX4" fmla="*/ 2303253 w 2303253"/>
              <a:gd name="connsiteY4" fmla="*/ 5210355 h 521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3253" h="5210355">
                <a:moveTo>
                  <a:pt x="0" y="0"/>
                </a:moveTo>
                <a:lnTo>
                  <a:pt x="353683" y="767751"/>
                </a:lnTo>
                <a:lnTo>
                  <a:pt x="966159" y="2191109"/>
                </a:lnTo>
                <a:lnTo>
                  <a:pt x="1975449" y="4580626"/>
                </a:lnTo>
                <a:lnTo>
                  <a:pt x="2303253" y="5210355"/>
                </a:lnTo>
              </a:path>
            </a:pathLst>
          </a:custGeom>
          <a:noFill/>
          <a:ln w="762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6" name="フリーフォーム: 図形 35">
            <a:extLst>
              <a:ext uri="{FF2B5EF4-FFF2-40B4-BE49-F238E27FC236}">
                <a16:creationId xmlns:a16="http://schemas.microsoft.com/office/drawing/2014/main" id="{76A9ABCD-C138-A0B8-A905-8C8943D27276}"/>
              </a:ext>
            </a:extLst>
          </p:cNvPr>
          <p:cNvSpPr/>
          <p:nvPr/>
        </p:nvSpPr>
        <p:spPr>
          <a:xfrm>
            <a:off x="439947" y="948906"/>
            <a:ext cx="4477110" cy="5702060"/>
          </a:xfrm>
          <a:custGeom>
            <a:avLst/>
            <a:gdLst>
              <a:gd name="connsiteX0" fmla="*/ 0 w 4477110"/>
              <a:gd name="connsiteY0" fmla="*/ 439947 h 5702060"/>
              <a:gd name="connsiteX1" fmla="*/ 319178 w 4477110"/>
              <a:gd name="connsiteY1" fmla="*/ 508958 h 5702060"/>
              <a:gd name="connsiteX2" fmla="*/ 2329132 w 4477110"/>
              <a:gd name="connsiteY2" fmla="*/ 8626 h 5702060"/>
              <a:gd name="connsiteX3" fmla="*/ 2665562 w 4477110"/>
              <a:gd name="connsiteY3" fmla="*/ 0 h 5702060"/>
              <a:gd name="connsiteX4" fmla="*/ 3045125 w 4477110"/>
              <a:gd name="connsiteY4" fmla="*/ 189781 h 5702060"/>
              <a:gd name="connsiteX5" fmla="*/ 3243532 w 4477110"/>
              <a:gd name="connsiteY5" fmla="*/ 396815 h 5702060"/>
              <a:gd name="connsiteX6" fmla="*/ 3347049 w 4477110"/>
              <a:gd name="connsiteY6" fmla="*/ 707366 h 5702060"/>
              <a:gd name="connsiteX7" fmla="*/ 4114800 w 4477110"/>
              <a:gd name="connsiteY7" fmla="*/ 4528868 h 5702060"/>
              <a:gd name="connsiteX8" fmla="*/ 4477110 w 4477110"/>
              <a:gd name="connsiteY8" fmla="*/ 5702060 h 570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77110" h="5702060">
                <a:moveTo>
                  <a:pt x="0" y="439947"/>
                </a:moveTo>
                <a:lnTo>
                  <a:pt x="319178" y="508958"/>
                </a:lnTo>
                <a:lnTo>
                  <a:pt x="2329132" y="8626"/>
                </a:lnTo>
                <a:lnTo>
                  <a:pt x="2665562" y="0"/>
                </a:lnTo>
                <a:lnTo>
                  <a:pt x="3045125" y="189781"/>
                </a:lnTo>
                <a:lnTo>
                  <a:pt x="3243532" y="396815"/>
                </a:lnTo>
                <a:lnTo>
                  <a:pt x="3347049" y="707366"/>
                </a:lnTo>
                <a:lnTo>
                  <a:pt x="4114800" y="4528868"/>
                </a:lnTo>
                <a:lnTo>
                  <a:pt x="4477110" y="5702060"/>
                </a:lnTo>
              </a:path>
            </a:pathLst>
          </a:custGeom>
          <a:noFill/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7" name="フリーフォーム: 図形 36">
            <a:extLst>
              <a:ext uri="{FF2B5EF4-FFF2-40B4-BE49-F238E27FC236}">
                <a16:creationId xmlns:a16="http://schemas.microsoft.com/office/drawing/2014/main" id="{DE83FB5E-74F0-38BF-D7FF-CFA40472FF3C}"/>
              </a:ext>
            </a:extLst>
          </p:cNvPr>
          <p:cNvSpPr/>
          <p:nvPr/>
        </p:nvSpPr>
        <p:spPr>
          <a:xfrm>
            <a:off x="5719313" y="776377"/>
            <a:ext cx="1535502" cy="3321170"/>
          </a:xfrm>
          <a:custGeom>
            <a:avLst/>
            <a:gdLst>
              <a:gd name="connsiteX0" fmla="*/ 0 w 1535502"/>
              <a:gd name="connsiteY0" fmla="*/ 0 h 3321170"/>
              <a:gd name="connsiteX1" fmla="*/ 129396 w 1535502"/>
              <a:gd name="connsiteY1" fmla="*/ 1017917 h 3321170"/>
              <a:gd name="connsiteX2" fmla="*/ 301925 w 1535502"/>
              <a:gd name="connsiteY2" fmla="*/ 1449238 h 3321170"/>
              <a:gd name="connsiteX3" fmla="*/ 569344 w 1535502"/>
              <a:gd name="connsiteY3" fmla="*/ 2070340 h 3321170"/>
              <a:gd name="connsiteX4" fmla="*/ 681487 w 1535502"/>
              <a:gd name="connsiteY4" fmla="*/ 2337759 h 3321170"/>
              <a:gd name="connsiteX5" fmla="*/ 715993 w 1535502"/>
              <a:gd name="connsiteY5" fmla="*/ 2760453 h 3321170"/>
              <a:gd name="connsiteX6" fmla="*/ 1017917 w 1535502"/>
              <a:gd name="connsiteY6" fmla="*/ 3131389 h 3321170"/>
              <a:gd name="connsiteX7" fmla="*/ 1397479 w 1535502"/>
              <a:gd name="connsiteY7" fmla="*/ 3252159 h 3321170"/>
              <a:gd name="connsiteX8" fmla="*/ 1535502 w 1535502"/>
              <a:gd name="connsiteY8" fmla="*/ 3321170 h 3321170"/>
              <a:gd name="connsiteX0" fmla="*/ 0 w 1535502"/>
              <a:gd name="connsiteY0" fmla="*/ 0 h 3321170"/>
              <a:gd name="connsiteX1" fmla="*/ 129396 w 1535502"/>
              <a:gd name="connsiteY1" fmla="*/ 1017917 h 3321170"/>
              <a:gd name="connsiteX2" fmla="*/ 301925 w 1535502"/>
              <a:gd name="connsiteY2" fmla="*/ 1449238 h 3321170"/>
              <a:gd name="connsiteX3" fmla="*/ 569344 w 1535502"/>
              <a:gd name="connsiteY3" fmla="*/ 2070340 h 3321170"/>
              <a:gd name="connsiteX4" fmla="*/ 681487 w 1535502"/>
              <a:gd name="connsiteY4" fmla="*/ 2337759 h 3321170"/>
              <a:gd name="connsiteX5" fmla="*/ 715993 w 1535502"/>
              <a:gd name="connsiteY5" fmla="*/ 2760453 h 3321170"/>
              <a:gd name="connsiteX6" fmla="*/ 1078302 w 1535502"/>
              <a:gd name="connsiteY6" fmla="*/ 3122763 h 3321170"/>
              <a:gd name="connsiteX7" fmla="*/ 1397479 w 1535502"/>
              <a:gd name="connsiteY7" fmla="*/ 3252159 h 3321170"/>
              <a:gd name="connsiteX8" fmla="*/ 1535502 w 1535502"/>
              <a:gd name="connsiteY8" fmla="*/ 3321170 h 3321170"/>
              <a:gd name="connsiteX0" fmla="*/ 0 w 1535502"/>
              <a:gd name="connsiteY0" fmla="*/ 0 h 3321170"/>
              <a:gd name="connsiteX1" fmla="*/ 129396 w 1535502"/>
              <a:gd name="connsiteY1" fmla="*/ 1017917 h 3321170"/>
              <a:gd name="connsiteX2" fmla="*/ 301925 w 1535502"/>
              <a:gd name="connsiteY2" fmla="*/ 1449238 h 3321170"/>
              <a:gd name="connsiteX3" fmla="*/ 569344 w 1535502"/>
              <a:gd name="connsiteY3" fmla="*/ 2070340 h 3321170"/>
              <a:gd name="connsiteX4" fmla="*/ 681487 w 1535502"/>
              <a:gd name="connsiteY4" fmla="*/ 2337759 h 3321170"/>
              <a:gd name="connsiteX5" fmla="*/ 715993 w 1535502"/>
              <a:gd name="connsiteY5" fmla="*/ 2760453 h 3321170"/>
              <a:gd name="connsiteX6" fmla="*/ 905774 w 1535502"/>
              <a:gd name="connsiteY6" fmla="*/ 3019246 h 3321170"/>
              <a:gd name="connsiteX7" fmla="*/ 1078302 w 1535502"/>
              <a:gd name="connsiteY7" fmla="*/ 3122763 h 3321170"/>
              <a:gd name="connsiteX8" fmla="*/ 1397479 w 1535502"/>
              <a:gd name="connsiteY8" fmla="*/ 3252159 h 3321170"/>
              <a:gd name="connsiteX9" fmla="*/ 1535502 w 1535502"/>
              <a:gd name="connsiteY9" fmla="*/ 3321170 h 332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35502" h="3321170">
                <a:moveTo>
                  <a:pt x="0" y="0"/>
                </a:moveTo>
                <a:lnTo>
                  <a:pt x="129396" y="1017917"/>
                </a:lnTo>
                <a:lnTo>
                  <a:pt x="301925" y="1449238"/>
                </a:lnTo>
                <a:lnTo>
                  <a:pt x="569344" y="2070340"/>
                </a:lnTo>
                <a:lnTo>
                  <a:pt x="681487" y="2337759"/>
                </a:lnTo>
                <a:lnTo>
                  <a:pt x="715993" y="2760453"/>
                </a:lnTo>
                <a:cubicBezTo>
                  <a:pt x="767751" y="2817962"/>
                  <a:pt x="854016" y="2961737"/>
                  <a:pt x="905774" y="3019246"/>
                </a:cubicBezTo>
                <a:lnTo>
                  <a:pt x="1078302" y="3122763"/>
                </a:lnTo>
                <a:lnTo>
                  <a:pt x="1397479" y="3252159"/>
                </a:lnTo>
                <a:lnTo>
                  <a:pt x="1535502" y="3321170"/>
                </a:lnTo>
              </a:path>
            </a:pathLst>
          </a:custGeom>
          <a:noFill/>
          <a:ln w="762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6508474-0CF9-0791-1120-708418B613F2}"/>
              </a:ext>
            </a:extLst>
          </p:cNvPr>
          <p:cNvSpPr txBox="1"/>
          <p:nvPr/>
        </p:nvSpPr>
        <p:spPr>
          <a:xfrm rot="3915381">
            <a:off x="5622738" y="223266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名鉄本線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3F676EF-569D-2242-769B-A498B4BF4C03}"/>
              </a:ext>
            </a:extLst>
          </p:cNvPr>
          <p:cNvSpPr txBox="1"/>
          <p:nvPr/>
        </p:nvSpPr>
        <p:spPr>
          <a:xfrm rot="5820862">
            <a:off x="2043322" y="234859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名鉄常滑線</a:t>
            </a:r>
          </a:p>
        </p:txBody>
      </p:sp>
      <p:sp>
        <p:nvSpPr>
          <p:cNvPr id="40" name="フリーフォーム: 図形 39">
            <a:extLst>
              <a:ext uri="{FF2B5EF4-FFF2-40B4-BE49-F238E27FC236}">
                <a16:creationId xmlns:a16="http://schemas.microsoft.com/office/drawing/2014/main" id="{A63FD553-ABEF-407F-0F86-8B811A10931E}"/>
              </a:ext>
            </a:extLst>
          </p:cNvPr>
          <p:cNvSpPr/>
          <p:nvPr/>
        </p:nvSpPr>
        <p:spPr>
          <a:xfrm>
            <a:off x="2087592" y="750498"/>
            <a:ext cx="595223" cy="5857336"/>
          </a:xfrm>
          <a:custGeom>
            <a:avLst/>
            <a:gdLst>
              <a:gd name="connsiteX0" fmla="*/ 301925 w 595223"/>
              <a:gd name="connsiteY0" fmla="*/ 0 h 5857336"/>
              <a:gd name="connsiteX1" fmla="*/ 595223 w 595223"/>
              <a:gd name="connsiteY1" fmla="*/ 1293962 h 5857336"/>
              <a:gd name="connsiteX2" fmla="*/ 483080 w 595223"/>
              <a:gd name="connsiteY2" fmla="*/ 2199736 h 5857336"/>
              <a:gd name="connsiteX3" fmla="*/ 336431 w 595223"/>
              <a:gd name="connsiteY3" fmla="*/ 3278038 h 5857336"/>
              <a:gd name="connsiteX4" fmla="*/ 0 w 595223"/>
              <a:gd name="connsiteY4" fmla="*/ 5572664 h 5857336"/>
              <a:gd name="connsiteX5" fmla="*/ 34506 w 595223"/>
              <a:gd name="connsiteY5" fmla="*/ 5857336 h 585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223" h="5857336">
                <a:moveTo>
                  <a:pt x="301925" y="0"/>
                </a:moveTo>
                <a:lnTo>
                  <a:pt x="595223" y="1293962"/>
                </a:lnTo>
                <a:lnTo>
                  <a:pt x="483080" y="2199736"/>
                </a:lnTo>
                <a:lnTo>
                  <a:pt x="336431" y="3278038"/>
                </a:lnTo>
                <a:lnTo>
                  <a:pt x="0" y="5572664"/>
                </a:lnTo>
                <a:lnTo>
                  <a:pt x="34506" y="5857336"/>
                </a:lnTo>
              </a:path>
            </a:pathLst>
          </a:custGeom>
          <a:noFill/>
          <a:ln w="762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5334433-C445-79CA-1595-137A76B758B0}"/>
              </a:ext>
            </a:extLst>
          </p:cNvPr>
          <p:cNvSpPr txBox="1"/>
          <p:nvPr/>
        </p:nvSpPr>
        <p:spPr>
          <a:xfrm>
            <a:off x="1107477" y="4348749"/>
            <a:ext cx="1098378" cy="461665"/>
          </a:xfrm>
          <a:prstGeom prst="rect">
            <a:avLst/>
          </a:prstGeom>
          <a:solidFill>
            <a:srgbClr val="E6B9B8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002060"/>
                </a:solidFill>
              </a:rPr>
              <a:t>大学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A182AA3-6FDF-E90C-A046-C92160A8802D}"/>
              </a:ext>
            </a:extLst>
          </p:cNvPr>
          <p:cNvSpPr txBox="1"/>
          <p:nvPr/>
        </p:nvSpPr>
        <p:spPr>
          <a:xfrm>
            <a:off x="4967979" y="4139498"/>
            <a:ext cx="764236" cy="369332"/>
          </a:xfrm>
          <a:prstGeom prst="rect">
            <a:avLst/>
          </a:prstGeom>
          <a:solidFill>
            <a:srgbClr val="E6B9B8">
              <a:alpha val="3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2400" i="1" dirty="0">
                <a:solidFill>
                  <a:srgbClr val="7030A0"/>
                </a:solidFill>
              </a:rPr>
              <a:t>星崎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BB4B7DA-AE56-32D6-FF27-2D3FD1B9F797}"/>
              </a:ext>
            </a:extLst>
          </p:cNvPr>
          <p:cNvSpPr txBox="1"/>
          <p:nvPr/>
        </p:nvSpPr>
        <p:spPr>
          <a:xfrm>
            <a:off x="3276529" y="4972526"/>
            <a:ext cx="764236" cy="369332"/>
          </a:xfrm>
          <a:prstGeom prst="rect">
            <a:avLst/>
          </a:prstGeom>
          <a:solidFill>
            <a:srgbClr val="E6B9B8">
              <a:alpha val="3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2400" i="1" dirty="0">
                <a:solidFill>
                  <a:srgbClr val="7030A0"/>
                </a:solidFill>
              </a:rPr>
              <a:t>千鳥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ADC8AA7-898F-5D28-F3B2-C2992F2416AE}"/>
              </a:ext>
            </a:extLst>
          </p:cNvPr>
          <p:cNvSpPr txBox="1"/>
          <p:nvPr/>
        </p:nvSpPr>
        <p:spPr>
          <a:xfrm>
            <a:off x="2274021" y="4268283"/>
            <a:ext cx="764236" cy="369332"/>
          </a:xfrm>
          <a:prstGeom prst="rect">
            <a:avLst/>
          </a:prstGeom>
          <a:solidFill>
            <a:srgbClr val="E6B9B8">
              <a:alpha val="3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2400" i="1" dirty="0">
                <a:solidFill>
                  <a:srgbClr val="7030A0"/>
                </a:solidFill>
              </a:rPr>
              <a:t>白水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41F0E83-65A4-6215-7341-1534BAEF8A96}"/>
              </a:ext>
            </a:extLst>
          </p:cNvPr>
          <p:cNvSpPr txBox="1"/>
          <p:nvPr/>
        </p:nvSpPr>
        <p:spPr>
          <a:xfrm>
            <a:off x="1205023" y="5217355"/>
            <a:ext cx="764236" cy="369332"/>
          </a:xfrm>
          <a:prstGeom prst="rect">
            <a:avLst/>
          </a:prstGeom>
          <a:solidFill>
            <a:srgbClr val="E6B9B8">
              <a:alpha val="3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2400" i="1" dirty="0">
                <a:solidFill>
                  <a:srgbClr val="7030A0"/>
                </a:solidFill>
              </a:rPr>
              <a:t>柴田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A4809FC-13FC-E576-1242-A68AEDA605E8}"/>
              </a:ext>
            </a:extLst>
          </p:cNvPr>
          <p:cNvSpPr txBox="1"/>
          <p:nvPr/>
        </p:nvSpPr>
        <p:spPr>
          <a:xfrm>
            <a:off x="6547060" y="1629953"/>
            <a:ext cx="764236" cy="369332"/>
          </a:xfrm>
          <a:prstGeom prst="rect">
            <a:avLst/>
          </a:prstGeom>
          <a:solidFill>
            <a:srgbClr val="E6B9B8">
              <a:alpha val="3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2400" i="1" dirty="0">
                <a:solidFill>
                  <a:srgbClr val="7030A0"/>
                </a:solidFill>
              </a:rPr>
              <a:t>笠東</a:t>
            </a:r>
          </a:p>
        </p:txBody>
      </p: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5D13EDA7-7DDD-5FE9-C7B1-DB7504BE1894}"/>
              </a:ext>
            </a:extLst>
          </p:cNvPr>
          <p:cNvCxnSpPr>
            <a:cxnSpLocks/>
          </p:cNvCxnSpPr>
          <p:nvPr/>
        </p:nvCxnSpPr>
        <p:spPr>
          <a:xfrm flipH="1">
            <a:off x="3724081" y="6157311"/>
            <a:ext cx="413994" cy="4936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フリーフォーム: 図形 50">
            <a:extLst>
              <a:ext uri="{FF2B5EF4-FFF2-40B4-BE49-F238E27FC236}">
                <a16:creationId xmlns:a16="http://schemas.microsoft.com/office/drawing/2014/main" id="{A461DD52-7FCE-77AC-59F3-C4E6F6738D33}"/>
              </a:ext>
            </a:extLst>
          </p:cNvPr>
          <p:cNvSpPr/>
          <p:nvPr/>
        </p:nvSpPr>
        <p:spPr>
          <a:xfrm>
            <a:off x="6469811" y="767751"/>
            <a:ext cx="595223" cy="1587260"/>
          </a:xfrm>
          <a:custGeom>
            <a:avLst/>
            <a:gdLst>
              <a:gd name="connsiteX0" fmla="*/ 517585 w 595223"/>
              <a:gd name="connsiteY0" fmla="*/ 1535502 h 1587260"/>
              <a:gd name="connsiteX1" fmla="*/ 439947 w 595223"/>
              <a:gd name="connsiteY1" fmla="*/ 1518249 h 1587260"/>
              <a:gd name="connsiteX2" fmla="*/ 353683 w 595223"/>
              <a:gd name="connsiteY2" fmla="*/ 1587260 h 1587260"/>
              <a:gd name="connsiteX3" fmla="*/ 0 w 595223"/>
              <a:gd name="connsiteY3" fmla="*/ 1466491 h 1587260"/>
              <a:gd name="connsiteX4" fmla="*/ 112144 w 595223"/>
              <a:gd name="connsiteY4" fmla="*/ 1328468 h 1587260"/>
              <a:gd name="connsiteX5" fmla="*/ 284672 w 595223"/>
              <a:gd name="connsiteY5" fmla="*/ 750498 h 1587260"/>
              <a:gd name="connsiteX6" fmla="*/ 146649 w 595223"/>
              <a:gd name="connsiteY6" fmla="*/ 664234 h 1587260"/>
              <a:gd name="connsiteX7" fmla="*/ 94891 w 595223"/>
              <a:gd name="connsiteY7" fmla="*/ 379562 h 1587260"/>
              <a:gd name="connsiteX8" fmla="*/ 172529 w 595223"/>
              <a:gd name="connsiteY8" fmla="*/ 267419 h 1587260"/>
              <a:gd name="connsiteX9" fmla="*/ 508959 w 595223"/>
              <a:gd name="connsiteY9" fmla="*/ 267419 h 1587260"/>
              <a:gd name="connsiteX10" fmla="*/ 595223 w 595223"/>
              <a:gd name="connsiteY10" fmla="*/ 0 h 158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5223" h="1587260">
                <a:moveTo>
                  <a:pt x="517585" y="1535502"/>
                </a:moveTo>
                <a:lnTo>
                  <a:pt x="439947" y="1518249"/>
                </a:lnTo>
                <a:lnTo>
                  <a:pt x="353683" y="1587260"/>
                </a:lnTo>
                <a:lnTo>
                  <a:pt x="0" y="1466491"/>
                </a:lnTo>
                <a:lnTo>
                  <a:pt x="112144" y="1328468"/>
                </a:lnTo>
                <a:lnTo>
                  <a:pt x="284672" y="750498"/>
                </a:lnTo>
                <a:lnTo>
                  <a:pt x="146649" y="664234"/>
                </a:lnTo>
                <a:lnTo>
                  <a:pt x="94891" y="379562"/>
                </a:lnTo>
                <a:lnTo>
                  <a:pt x="172529" y="267419"/>
                </a:lnTo>
                <a:lnTo>
                  <a:pt x="508959" y="267419"/>
                </a:lnTo>
                <a:lnTo>
                  <a:pt x="595223" y="0"/>
                </a:lnTo>
              </a:path>
            </a:pathLst>
          </a:cu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2DD1459-4591-F749-69DF-91E288ED90CF}"/>
              </a:ext>
            </a:extLst>
          </p:cNvPr>
          <p:cNvSpPr txBox="1"/>
          <p:nvPr/>
        </p:nvSpPr>
        <p:spPr>
          <a:xfrm>
            <a:off x="7007619" y="732023"/>
            <a:ext cx="80791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近くで</a:t>
            </a:r>
            <a:endParaRPr kumimoji="1" lang="en-US" altLang="ja-JP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ja-JP" alt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破堤</a:t>
            </a:r>
            <a:r>
              <a:rPr lang="ja-JP" alt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</a:t>
            </a:r>
            <a:endParaRPr kumimoji="1" lang="en-US" altLang="ja-JP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３ｍ</a:t>
            </a:r>
            <a:endParaRPr kumimoji="1" lang="en-US" altLang="ja-JP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CEC9ECD9-DDE4-DC42-BDB5-AABD9295A43F}"/>
              </a:ext>
            </a:extLst>
          </p:cNvPr>
          <p:cNvSpPr/>
          <p:nvPr/>
        </p:nvSpPr>
        <p:spPr>
          <a:xfrm>
            <a:off x="6469810" y="6021664"/>
            <a:ext cx="2674189" cy="629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1</a:t>
            </a:r>
            <a:r>
              <a:rPr lang="ja-JP" altLang="en-US" sz="2400" dirty="0">
                <a:solidFill>
                  <a:srgbClr val="FF0000"/>
                </a:solidFill>
              </a:rPr>
              <a:t>階水没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→</a:t>
            </a:r>
            <a:r>
              <a:rPr lang="en-US" altLang="ja-JP" sz="2400" dirty="0">
                <a:solidFill>
                  <a:srgbClr val="FF0000"/>
                </a:solidFill>
              </a:rPr>
              <a:t>2</a:t>
            </a:r>
            <a:r>
              <a:rPr lang="ja-JP" altLang="en-US" sz="2400" dirty="0">
                <a:solidFill>
                  <a:srgbClr val="FF0000"/>
                </a:solidFill>
              </a:rPr>
              <a:t>階以上へ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4">
            <a:extLst>
              <a:ext uri="{FF2B5EF4-FFF2-40B4-BE49-F238E27FC236}">
                <a16:creationId xmlns:a16="http://schemas.microsoft.com/office/drawing/2014/main" id="{6615E1F4-B154-BF50-DEE2-4B7DFE823FF1}"/>
              </a:ext>
            </a:extLst>
          </p:cNvPr>
          <p:cNvSpPr txBox="1">
            <a:spLocks/>
          </p:cNvSpPr>
          <p:nvPr/>
        </p:nvSpPr>
        <p:spPr>
          <a:xfrm>
            <a:off x="7003562" y="65549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783E4A-5F4E-4E68-9885-B94437A69A7A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2147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28272</TotalTime>
  <Words>3069</Words>
  <Application>Microsoft Office PowerPoint</Application>
  <PresentationFormat>画面に合わせる (4:3)</PresentationFormat>
  <Paragraphs>439</Paragraphs>
  <Slides>32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7" baseType="lpstr">
      <vt:lpstr>AR P丸ゴシック体E</vt:lpstr>
      <vt:lpstr>HG創英角ﾎﾟｯﾌﾟ体</vt:lpstr>
      <vt:lpstr>Arial</vt:lpstr>
      <vt:lpstr>Calibri</vt:lpstr>
      <vt:lpstr>Office ​​テーマ</vt:lpstr>
      <vt:lpstr>名古屋市南区南部の 水害リスク情報と捉え方</vt:lpstr>
      <vt:lpstr>水害の種類</vt:lpstr>
      <vt:lpstr>各種ハザードマップ</vt:lpstr>
      <vt:lpstr>名古屋市「風水害ハザードマップ」</vt:lpstr>
      <vt:lpstr>ここが変わった</vt:lpstr>
      <vt:lpstr>想定最大の意味</vt:lpstr>
      <vt:lpstr>想定最大の意義　逃げ出す範囲，逃げ込む範囲</vt:lpstr>
      <vt:lpstr>「想定最大」のポリシー</vt:lpstr>
      <vt:lpstr>名南　洪水（天白川の氾濫） 想定最大</vt:lpstr>
      <vt:lpstr>PowerPoint プレゼンテーション</vt:lpstr>
      <vt:lpstr>PowerPoint プレゼンテーション</vt:lpstr>
      <vt:lpstr>ちなみに，洪水のマップは， 一つの雨では，絶対起こりえない。</vt:lpstr>
      <vt:lpstr>想定最大の雨で 壊れるか，あふれるか</vt:lpstr>
      <vt:lpstr>100年確率の降雨の浸水想定</vt:lpstr>
      <vt:lpstr>山崎川の浸水想定</vt:lpstr>
      <vt:lpstr>山崎川　解消されていない問題</vt:lpstr>
      <vt:lpstr>高潮は海からくる水害</vt:lpstr>
      <vt:lpstr>名南　高潮（海・天白川河口の氾濫）</vt:lpstr>
      <vt:lpstr>研究でわかっていること</vt:lpstr>
      <vt:lpstr>PowerPoint プレゼンテーション</vt:lpstr>
      <vt:lpstr>PowerPoint プレゼンテーション</vt:lpstr>
      <vt:lpstr>PowerPoint プレゼンテーション</vt:lpstr>
      <vt:lpstr>この地域で台風の高潮に備える</vt:lpstr>
      <vt:lpstr>名南・星崎　津波ハザードマップ</vt:lpstr>
      <vt:lpstr>地震揺れ＋液状化による堤防の破損</vt:lpstr>
      <vt:lpstr>PowerPoint プレゼンテーション</vt:lpstr>
      <vt:lpstr>この地域で津波に備える</vt:lpstr>
      <vt:lpstr>津波の想定（最大）</vt:lpstr>
      <vt:lpstr>内水氾濫（短時間ゲリラ豪雨）</vt:lpstr>
      <vt:lpstr>内水氾濫（短時間ゲリラ豪雨）</vt:lpstr>
      <vt:lpstr>リスク対応のリアリティ</vt:lpstr>
      <vt:lpstr>リスク対応のリアリティ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砂防ダムにおける水温の変化に関する実験的研究</dc:title>
  <dc:creator>suiri</dc:creator>
  <cp:lastModifiedBy>鷲見　哲也</cp:lastModifiedBy>
  <cp:revision>350</cp:revision>
  <cp:lastPrinted>2024-11-21T08:41:29Z</cp:lastPrinted>
  <dcterms:created xsi:type="dcterms:W3CDTF">2015-06-09T08:02:19Z</dcterms:created>
  <dcterms:modified xsi:type="dcterms:W3CDTF">2024-11-21T08:47:56Z</dcterms:modified>
</cp:coreProperties>
</file>